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tiff" ContentType="image/tiff"/>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1.xml" ContentType="application/vnd.openxmlformats-officedocument.presentationml.comments+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comment2.xml" ContentType="application/vnd.openxmlformats-officedocument.presentationml.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40.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49.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54.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comments/comment3.xml" ContentType="application/vnd.openxmlformats-officedocument.presentationml.comments+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comments/comment4.xml" ContentType="application/vnd.openxmlformats-officedocument.presentationml.comments+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804" r:id="rId3"/>
  </p:sldMasterIdLst>
  <p:notesMasterIdLst>
    <p:notesMasterId r:id="rId126"/>
  </p:notesMasterIdLst>
  <p:handoutMasterIdLst>
    <p:handoutMasterId r:id="rId127"/>
  </p:handoutMasterIdLst>
  <p:sldIdLst>
    <p:sldId id="777" r:id="rId4"/>
    <p:sldId id="823" r:id="rId5"/>
    <p:sldId id="778" r:id="rId6"/>
    <p:sldId id="824" r:id="rId7"/>
    <p:sldId id="825" r:id="rId8"/>
    <p:sldId id="779" r:id="rId9"/>
    <p:sldId id="669" r:id="rId10"/>
    <p:sldId id="780" r:id="rId11"/>
    <p:sldId id="826" r:id="rId12"/>
    <p:sldId id="670" r:id="rId13"/>
    <p:sldId id="671" r:id="rId14"/>
    <p:sldId id="775" r:id="rId15"/>
    <p:sldId id="672" r:id="rId16"/>
    <p:sldId id="673" r:id="rId17"/>
    <p:sldId id="781" r:id="rId18"/>
    <p:sldId id="674" r:id="rId19"/>
    <p:sldId id="677" r:id="rId20"/>
    <p:sldId id="680" r:id="rId21"/>
    <p:sldId id="682" r:id="rId22"/>
    <p:sldId id="683" r:id="rId23"/>
    <p:sldId id="684" r:id="rId24"/>
    <p:sldId id="782" r:id="rId25"/>
    <p:sldId id="687" r:id="rId26"/>
    <p:sldId id="688" r:id="rId27"/>
    <p:sldId id="685" r:id="rId28"/>
    <p:sldId id="686" r:id="rId29"/>
    <p:sldId id="783" r:id="rId30"/>
    <p:sldId id="828" r:id="rId31"/>
    <p:sldId id="691" r:id="rId32"/>
    <p:sldId id="693" r:id="rId33"/>
    <p:sldId id="280" r:id="rId34"/>
    <p:sldId id="281" r:id="rId35"/>
    <p:sldId id="259" r:id="rId36"/>
    <p:sldId id="260" r:id="rId37"/>
    <p:sldId id="261" r:id="rId38"/>
    <p:sldId id="262" r:id="rId39"/>
    <p:sldId id="263" r:id="rId40"/>
    <p:sldId id="784" r:id="rId41"/>
    <p:sldId id="785" r:id="rId42"/>
    <p:sldId id="786" r:id="rId43"/>
    <p:sldId id="264" r:id="rId44"/>
    <p:sldId id="265" r:id="rId45"/>
    <p:sldId id="787" r:id="rId46"/>
    <p:sldId id="266" r:id="rId47"/>
    <p:sldId id="267" r:id="rId48"/>
    <p:sldId id="268" r:id="rId49"/>
    <p:sldId id="269" r:id="rId50"/>
    <p:sldId id="788" r:id="rId51"/>
    <p:sldId id="806" r:id="rId52"/>
    <p:sldId id="789" r:id="rId53"/>
    <p:sldId id="790" r:id="rId54"/>
    <p:sldId id="807" r:id="rId55"/>
    <p:sldId id="808" r:id="rId56"/>
    <p:sldId id="809" r:id="rId57"/>
    <p:sldId id="810" r:id="rId58"/>
    <p:sldId id="811" r:id="rId59"/>
    <p:sldId id="812" r:id="rId60"/>
    <p:sldId id="813" r:id="rId61"/>
    <p:sldId id="814" r:id="rId62"/>
    <p:sldId id="791" r:id="rId63"/>
    <p:sldId id="792" r:id="rId64"/>
    <p:sldId id="793" r:id="rId65"/>
    <p:sldId id="794" r:id="rId66"/>
    <p:sldId id="795" r:id="rId67"/>
    <p:sldId id="796" r:id="rId68"/>
    <p:sldId id="797" r:id="rId69"/>
    <p:sldId id="798" r:id="rId70"/>
    <p:sldId id="800" r:id="rId71"/>
    <p:sldId id="801" r:id="rId72"/>
    <p:sldId id="802" r:id="rId73"/>
    <p:sldId id="803" r:id="rId74"/>
    <p:sldId id="804" r:id="rId75"/>
    <p:sldId id="805" r:id="rId76"/>
    <p:sldId id="816" r:id="rId77"/>
    <p:sldId id="270" r:id="rId78"/>
    <p:sldId id="271" r:id="rId79"/>
    <p:sldId id="272" r:id="rId80"/>
    <p:sldId id="273" r:id="rId81"/>
    <p:sldId id="274" r:id="rId82"/>
    <p:sldId id="275" r:id="rId83"/>
    <p:sldId id="815" r:id="rId84"/>
    <p:sldId id="506" r:id="rId85"/>
    <p:sldId id="642" r:id="rId86"/>
    <p:sldId id="643" r:id="rId87"/>
    <p:sldId id="644" r:id="rId88"/>
    <p:sldId id="645" r:id="rId89"/>
    <p:sldId id="537" r:id="rId90"/>
    <p:sldId id="646" r:id="rId91"/>
    <p:sldId id="647" r:id="rId92"/>
    <p:sldId id="648" r:id="rId93"/>
    <p:sldId id="817" r:id="rId94"/>
    <p:sldId id="818" r:id="rId95"/>
    <p:sldId id="819" r:id="rId96"/>
    <p:sldId id="820" r:id="rId97"/>
    <p:sldId id="649" r:id="rId98"/>
    <p:sldId id="650" r:id="rId99"/>
    <p:sldId id="651" r:id="rId100"/>
    <p:sldId id="543" r:id="rId101"/>
    <p:sldId id="652" r:id="rId102"/>
    <p:sldId id="551" r:id="rId103"/>
    <p:sldId id="548" r:id="rId104"/>
    <p:sldId id="553" r:id="rId105"/>
    <p:sldId id="545" r:id="rId106"/>
    <p:sldId id="546" r:id="rId107"/>
    <p:sldId id="547" r:id="rId108"/>
    <p:sldId id="549" r:id="rId109"/>
    <p:sldId id="550" r:id="rId110"/>
    <p:sldId id="552" r:id="rId111"/>
    <p:sldId id="636" r:id="rId112"/>
    <p:sldId id="309" r:id="rId113"/>
    <p:sldId id="310" r:id="rId114"/>
    <p:sldId id="311" r:id="rId115"/>
    <p:sldId id="312" r:id="rId116"/>
    <p:sldId id="313" r:id="rId117"/>
    <p:sldId id="314" r:id="rId118"/>
    <p:sldId id="315" r:id="rId119"/>
    <p:sldId id="316" r:id="rId120"/>
    <p:sldId id="827" r:id="rId121"/>
    <p:sldId id="318" r:id="rId122"/>
    <p:sldId id="319" r:id="rId123"/>
    <p:sldId id="821" r:id="rId124"/>
    <p:sldId id="822" r:id="rId125"/>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nnis Simon" initials="DS" lastIdx="33" clrIdx="0">
    <p:extLst>
      <p:ext uri="{19B8F6BF-5375-455C-9EA6-DF929625EA0E}">
        <p15:presenceInfo xmlns:p15="http://schemas.microsoft.com/office/powerpoint/2012/main" userId="69f1b72a768ea108" providerId="Windows Live"/>
      </p:ext>
    </p:extLst>
  </p:cmAuthor>
  <p:cmAuthor id="2" name="tracy cruise" initials="tc" lastIdx="15" clrIdx="1">
    <p:extLst>
      <p:ext uri="{19B8F6BF-5375-455C-9EA6-DF929625EA0E}">
        <p15:presenceInfo xmlns:p15="http://schemas.microsoft.com/office/powerpoint/2012/main" userId="3c331a4ea658b934" providerId="Windows Live"/>
      </p:ext>
    </p:extLst>
  </p:cmAuthor>
  <p:cmAuthor id="3" name="Swerdlik, Mark" initials="SM" lastIdx="1" clrIdx="2">
    <p:extLst>
      <p:ext uri="{19B8F6BF-5375-455C-9EA6-DF929625EA0E}">
        <p15:presenceInfo xmlns:p15="http://schemas.microsoft.com/office/powerpoint/2012/main" userId="S::meswerd@ilstu.edu::9903df5c-2125-4800-9651-d003e3d821d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339933"/>
    <a:srgbClr val="990099"/>
    <a:srgbClr val="0000FF"/>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30" autoAdjust="0"/>
    <p:restoredTop sz="79283" autoAdjust="0"/>
  </p:normalViewPr>
  <p:slideViewPr>
    <p:cSldViewPr snapToGrid="0">
      <p:cViewPr varScale="1">
        <p:scale>
          <a:sx n="90" d="100"/>
          <a:sy n="90" d="100"/>
        </p:scale>
        <p:origin x="776" y="4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commentAuthors" Target="commentAuthor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13" Type="http://schemas.openxmlformats.org/officeDocument/2006/relationships/slide" Target="slides/slide110.xml"/><Relationship Id="rId118" Type="http://schemas.openxmlformats.org/officeDocument/2006/relationships/slide" Target="slides/slide115.xml"/><Relationship Id="rId12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handoutMaster" Target="handoutMasters/handout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9-09-27T14:34:08.583" idx="23">
    <p:pos x="10" y="10"/>
    <p:text>postscripts suggest these are copyrighted</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9-09-27T14:37:44.673" idx="27">
    <p:pos x="10" y="10"/>
    <p:text>not sure how this one fits...?</p:text>
    <p:extLst>
      <p:ext uri="{C676402C-5697-4E1C-873F-D02D1690AC5C}">
        <p15:threadingInfo xmlns:p15="http://schemas.microsoft.com/office/powerpoint/2012/main" timeZoneBias="300"/>
      </p:ext>
    </p:extLst>
  </p:cm>
  <p:cm authorId="1" dt="2019-10-02T09:44:59.483" idx="31">
    <p:pos x="10" y="106"/>
    <p:text>Agree, I will delete.</p:text>
    <p:extLst>
      <p:ext uri="{C676402C-5697-4E1C-873F-D02D1690AC5C}">
        <p15:threadingInfo xmlns:p15="http://schemas.microsoft.com/office/powerpoint/2012/main" timeZoneBias="300">
          <p15:parentCm authorId="1" idx="27"/>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9-09-13T10:17:32.660" idx="8">
    <p:pos x="10" y="10"/>
    <p:text>old 152 (now 151 made into 2 slides</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19-09-27T14:39:37.314" idx="28">
    <p:pos x="10" y="10"/>
    <p:text>Is it okay to just focus on Evaluation and not feedback in visual??</p:text>
    <p:extLst>
      <p:ext uri="{C676402C-5697-4E1C-873F-D02D1690AC5C}">
        <p15:threadingInfo xmlns:p15="http://schemas.microsoft.com/office/powerpoint/2012/main" timeZoneBias="300"/>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59494E4-B0C5-4694-9853-DD6FFFBC90AF}" type="doc">
      <dgm:prSet loTypeId="urn:microsoft.com/office/officeart/2005/8/layout/vList3" loCatId="list" qsTypeId="urn:microsoft.com/office/officeart/2005/8/quickstyle/simple1" qsCatId="simple" csTypeId="urn:microsoft.com/office/officeart/2005/8/colors/accent1_2" csCatId="accent1" phldr="1"/>
      <dgm:spPr/>
    </dgm:pt>
    <dgm:pt modelId="{14AF161C-C7DB-41B2-BD6B-FF6C2977971E}">
      <dgm:prSet phldrT="[Text]"/>
      <dgm:spPr>
        <a:solidFill>
          <a:srgbClr val="C00000"/>
        </a:solidFill>
      </dgm:spPr>
      <dgm:t>
        <a:bodyPr/>
        <a:lstStyle/>
        <a:p>
          <a:r>
            <a:rPr lang="en-US"/>
            <a:t>Supervision</a:t>
          </a:r>
        </a:p>
      </dgm:t>
    </dgm:pt>
    <dgm:pt modelId="{F66647B2-0B07-4576-90C0-D12DB6F4CFDE}" type="parTrans" cxnId="{E63DF9E2-D407-4D20-B52F-0868DC086153}">
      <dgm:prSet/>
      <dgm:spPr/>
      <dgm:t>
        <a:bodyPr/>
        <a:lstStyle/>
        <a:p>
          <a:endParaRPr lang="en-US"/>
        </a:p>
      </dgm:t>
    </dgm:pt>
    <dgm:pt modelId="{1BE03DDB-18DA-47B4-A371-B6BD9B0E2A93}" type="sibTrans" cxnId="{E63DF9E2-D407-4D20-B52F-0868DC086153}">
      <dgm:prSet/>
      <dgm:spPr/>
      <dgm:t>
        <a:bodyPr/>
        <a:lstStyle/>
        <a:p>
          <a:endParaRPr lang="en-US"/>
        </a:p>
      </dgm:t>
    </dgm:pt>
    <dgm:pt modelId="{34CF6288-0788-4624-B0C7-89CE967631C4}">
      <dgm:prSet phldrT="[Text]"/>
      <dgm:spPr>
        <a:solidFill>
          <a:srgbClr val="C00000"/>
        </a:solidFill>
      </dgm:spPr>
      <dgm:t>
        <a:bodyPr/>
        <a:lstStyle/>
        <a:p>
          <a:r>
            <a:rPr lang="en-US"/>
            <a:t>Social Justice</a:t>
          </a:r>
        </a:p>
      </dgm:t>
    </dgm:pt>
    <dgm:pt modelId="{53793A6B-05E1-4FEF-8FE4-D1A223975033}" type="parTrans" cxnId="{2E6EC7C4-AE7F-4AEF-BEDB-600B52C9AF12}">
      <dgm:prSet/>
      <dgm:spPr/>
      <dgm:t>
        <a:bodyPr/>
        <a:lstStyle/>
        <a:p>
          <a:endParaRPr lang="en-US"/>
        </a:p>
      </dgm:t>
    </dgm:pt>
    <dgm:pt modelId="{746F2293-513F-4F6C-A81B-568802597ACC}" type="sibTrans" cxnId="{2E6EC7C4-AE7F-4AEF-BEDB-600B52C9AF12}">
      <dgm:prSet/>
      <dgm:spPr/>
      <dgm:t>
        <a:bodyPr/>
        <a:lstStyle/>
        <a:p>
          <a:endParaRPr lang="en-US"/>
        </a:p>
      </dgm:t>
    </dgm:pt>
    <dgm:pt modelId="{F51DDE90-3A63-47F4-80D3-18F7A768A43D}" type="pres">
      <dgm:prSet presAssocID="{059494E4-B0C5-4694-9853-DD6FFFBC90AF}" presName="linearFlow" presStyleCnt="0">
        <dgm:presLayoutVars>
          <dgm:dir/>
          <dgm:resizeHandles val="exact"/>
        </dgm:presLayoutVars>
      </dgm:prSet>
      <dgm:spPr/>
    </dgm:pt>
    <dgm:pt modelId="{7EF38666-7F9A-4F98-888C-BF174177CDF4}" type="pres">
      <dgm:prSet presAssocID="{14AF161C-C7DB-41B2-BD6B-FF6C2977971E}" presName="composite" presStyleCnt="0"/>
      <dgm:spPr/>
    </dgm:pt>
    <dgm:pt modelId="{7A47190E-11F1-473C-A87E-14AA1D1B4D88}" type="pres">
      <dgm:prSet presAssocID="{14AF161C-C7DB-41B2-BD6B-FF6C2977971E}" presName="imgShp" presStyleLbl="fgImgPlace1" presStyleIdx="0" presStyleCnt="2"/>
      <dgm:spPr>
        <a:solidFill>
          <a:schemeClr val="bg1"/>
        </a:solidFill>
      </dgm:spPr>
    </dgm:pt>
    <dgm:pt modelId="{570B0CC3-F35A-4534-8DD2-EF49E714DC6B}" type="pres">
      <dgm:prSet presAssocID="{14AF161C-C7DB-41B2-BD6B-FF6C2977971E}" presName="txShp" presStyleLbl="node1" presStyleIdx="0" presStyleCnt="2">
        <dgm:presLayoutVars>
          <dgm:bulletEnabled val="1"/>
        </dgm:presLayoutVars>
      </dgm:prSet>
      <dgm:spPr/>
      <dgm:t>
        <a:bodyPr/>
        <a:lstStyle/>
        <a:p>
          <a:endParaRPr lang="en-US"/>
        </a:p>
      </dgm:t>
    </dgm:pt>
    <dgm:pt modelId="{47D608BF-57AA-4AEE-B7B7-7BB02CFC3A15}" type="pres">
      <dgm:prSet presAssocID="{1BE03DDB-18DA-47B4-A371-B6BD9B0E2A93}" presName="spacing" presStyleCnt="0"/>
      <dgm:spPr/>
    </dgm:pt>
    <dgm:pt modelId="{3FF78016-BE57-4450-9888-524E3F9BB26F}" type="pres">
      <dgm:prSet presAssocID="{34CF6288-0788-4624-B0C7-89CE967631C4}" presName="composite" presStyleCnt="0"/>
      <dgm:spPr/>
    </dgm:pt>
    <dgm:pt modelId="{50C414F9-7D2D-4E22-96A5-7C4C6279CEF5}" type="pres">
      <dgm:prSet presAssocID="{34CF6288-0788-4624-B0C7-89CE967631C4}" presName="imgShp" presStyleLbl="fgImgPlace1" presStyleIdx="1" presStyleCnt="2"/>
      <dgm:spPr>
        <a:solidFill>
          <a:schemeClr val="bg1"/>
        </a:solidFill>
      </dgm:spPr>
    </dgm:pt>
    <dgm:pt modelId="{952B1153-38A7-478D-92CA-4EC6DAB32245}" type="pres">
      <dgm:prSet presAssocID="{34CF6288-0788-4624-B0C7-89CE967631C4}" presName="txShp" presStyleLbl="node1" presStyleIdx="1" presStyleCnt="2">
        <dgm:presLayoutVars>
          <dgm:bulletEnabled val="1"/>
        </dgm:presLayoutVars>
      </dgm:prSet>
      <dgm:spPr/>
      <dgm:t>
        <a:bodyPr/>
        <a:lstStyle/>
        <a:p>
          <a:endParaRPr lang="en-US"/>
        </a:p>
      </dgm:t>
    </dgm:pt>
  </dgm:ptLst>
  <dgm:cxnLst>
    <dgm:cxn modelId="{6B93A18B-93E7-4EA8-B50D-547694EFCEC5}" type="presOf" srcId="{14AF161C-C7DB-41B2-BD6B-FF6C2977971E}" destId="{570B0CC3-F35A-4534-8DD2-EF49E714DC6B}" srcOrd="0" destOrd="0" presId="urn:microsoft.com/office/officeart/2005/8/layout/vList3"/>
    <dgm:cxn modelId="{330428FD-A8BF-42DF-9529-1127497C136E}" type="presOf" srcId="{059494E4-B0C5-4694-9853-DD6FFFBC90AF}" destId="{F51DDE90-3A63-47F4-80D3-18F7A768A43D}" srcOrd="0" destOrd="0" presId="urn:microsoft.com/office/officeart/2005/8/layout/vList3"/>
    <dgm:cxn modelId="{2E6EC7C4-AE7F-4AEF-BEDB-600B52C9AF12}" srcId="{059494E4-B0C5-4694-9853-DD6FFFBC90AF}" destId="{34CF6288-0788-4624-B0C7-89CE967631C4}" srcOrd="1" destOrd="0" parTransId="{53793A6B-05E1-4FEF-8FE4-D1A223975033}" sibTransId="{746F2293-513F-4F6C-A81B-568802597ACC}"/>
    <dgm:cxn modelId="{29A3A7B6-ACCF-4FBF-AD3D-49677674C7A9}" type="presOf" srcId="{34CF6288-0788-4624-B0C7-89CE967631C4}" destId="{952B1153-38A7-478D-92CA-4EC6DAB32245}" srcOrd="0" destOrd="0" presId="urn:microsoft.com/office/officeart/2005/8/layout/vList3"/>
    <dgm:cxn modelId="{E63DF9E2-D407-4D20-B52F-0868DC086153}" srcId="{059494E4-B0C5-4694-9853-DD6FFFBC90AF}" destId="{14AF161C-C7DB-41B2-BD6B-FF6C2977971E}" srcOrd="0" destOrd="0" parTransId="{F66647B2-0B07-4576-90C0-D12DB6F4CFDE}" sibTransId="{1BE03DDB-18DA-47B4-A371-B6BD9B0E2A93}"/>
    <dgm:cxn modelId="{1195322B-B2F4-4F3A-B14B-0A279699A982}" type="presParOf" srcId="{F51DDE90-3A63-47F4-80D3-18F7A768A43D}" destId="{7EF38666-7F9A-4F98-888C-BF174177CDF4}" srcOrd="0" destOrd="0" presId="urn:microsoft.com/office/officeart/2005/8/layout/vList3"/>
    <dgm:cxn modelId="{0139EEF7-9E2E-439B-92F0-5A94A0D18627}" type="presParOf" srcId="{7EF38666-7F9A-4F98-888C-BF174177CDF4}" destId="{7A47190E-11F1-473C-A87E-14AA1D1B4D88}" srcOrd="0" destOrd="0" presId="urn:microsoft.com/office/officeart/2005/8/layout/vList3"/>
    <dgm:cxn modelId="{94F0E90F-9836-40E4-9AE3-BDE2AC9F269B}" type="presParOf" srcId="{7EF38666-7F9A-4F98-888C-BF174177CDF4}" destId="{570B0CC3-F35A-4534-8DD2-EF49E714DC6B}" srcOrd="1" destOrd="0" presId="urn:microsoft.com/office/officeart/2005/8/layout/vList3"/>
    <dgm:cxn modelId="{ED9C1F91-2E62-4FA4-B1D7-C3B4DD503B0F}" type="presParOf" srcId="{F51DDE90-3A63-47F4-80D3-18F7A768A43D}" destId="{47D608BF-57AA-4AEE-B7B7-7BB02CFC3A15}" srcOrd="1" destOrd="0" presId="urn:microsoft.com/office/officeart/2005/8/layout/vList3"/>
    <dgm:cxn modelId="{7D4BDACF-4805-4480-82F2-1F17B560CB9B}" type="presParOf" srcId="{F51DDE90-3A63-47F4-80D3-18F7A768A43D}" destId="{3FF78016-BE57-4450-9888-524E3F9BB26F}" srcOrd="2" destOrd="0" presId="urn:microsoft.com/office/officeart/2005/8/layout/vList3"/>
    <dgm:cxn modelId="{A20A8285-0C21-4592-908D-E68EA37A7793}" type="presParOf" srcId="{3FF78016-BE57-4450-9888-524E3F9BB26F}" destId="{50C414F9-7D2D-4E22-96A5-7C4C6279CEF5}" srcOrd="0" destOrd="0" presId="urn:microsoft.com/office/officeart/2005/8/layout/vList3"/>
    <dgm:cxn modelId="{573C7FA4-D4B3-4F5F-93D3-A9E11202E905}" type="presParOf" srcId="{3FF78016-BE57-4450-9888-524E3F9BB26F}" destId="{952B1153-38A7-478D-92CA-4EC6DAB32245}"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B252E46-9173-450D-892C-BF4E6E8D2F97}"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CF7DE717-F948-489A-9FED-E5821B969629}">
      <dgm:prSet phldrT="[Text]"/>
      <dgm:spPr/>
      <dgm:t>
        <a:bodyPr/>
        <a:lstStyle/>
        <a:p>
          <a:r>
            <a:rPr lang="en-US"/>
            <a:t>SP Content</a:t>
          </a:r>
        </a:p>
      </dgm:t>
    </dgm:pt>
    <dgm:pt modelId="{9455B333-99C6-40BD-B5F9-50BB0A348E44}" type="parTrans" cxnId="{1BCF6A2D-72D0-46B6-937B-6D3225C9E869}">
      <dgm:prSet/>
      <dgm:spPr/>
      <dgm:t>
        <a:bodyPr/>
        <a:lstStyle/>
        <a:p>
          <a:endParaRPr lang="en-US"/>
        </a:p>
      </dgm:t>
    </dgm:pt>
    <dgm:pt modelId="{BA300F66-DFE2-4105-8B99-E80B9D0BFD90}" type="sibTrans" cxnId="{1BCF6A2D-72D0-46B6-937B-6D3225C9E869}">
      <dgm:prSet/>
      <dgm:spPr/>
      <dgm:t>
        <a:bodyPr/>
        <a:lstStyle/>
        <a:p>
          <a:endParaRPr lang="en-US"/>
        </a:p>
      </dgm:t>
    </dgm:pt>
    <dgm:pt modelId="{85B60D25-9D9E-498A-9214-1521A802EF38}">
      <dgm:prSet phldrT="[Text]"/>
      <dgm:spPr/>
      <dgm:t>
        <a:bodyPr/>
        <a:lstStyle/>
        <a:p>
          <a:r>
            <a:rPr lang="en-US"/>
            <a:t>Process Skills</a:t>
          </a:r>
        </a:p>
      </dgm:t>
    </dgm:pt>
    <dgm:pt modelId="{57B2159A-E8A7-4ACD-A3BD-F032C34DB15E}" type="parTrans" cxnId="{D5EDBF6F-AFB8-42E0-8F6E-686DD3D147D2}">
      <dgm:prSet/>
      <dgm:spPr/>
      <dgm:t>
        <a:bodyPr/>
        <a:lstStyle/>
        <a:p>
          <a:endParaRPr lang="en-US"/>
        </a:p>
      </dgm:t>
    </dgm:pt>
    <dgm:pt modelId="{F1AA9A60-145B-4490-900C-464E6DCA3402}" type="sibTrans" cxnId="{D5EDBF6F-AFB8-42E0-8F6E-686DD3D147D2}">
      <dgm:prSet/>
      <dgm:spPr/>
      <dgm:t>
        <a:bodyPr/>
        <a:lstStyle/>
        <a:p>
          <a:endParaRPr lang="en-US"/>
        </a:p>
      </dgm:t>
    </dgm:pt>
    <dgm:pt modelId="{DE82E940-1991-4778-B8AE-33FCCF599718}">
      <dgm:prSet phldrT="[Text]"/>
      <dgm:spPr/>
      <dgm:t>
        <a:bodyPr/>
        <a:lstStyle/>
        <a:p>
          <a:r>
            <a:rPr lang="en-US" dirty="0"/>
            <a:t>Cultural Variables</a:t>
          </a:r>
        </a:p>
      </dgm:t>
    </dgm:pt>
    <dgm:pt modelId="{81FF8DFA-50F1-4BB0-93C2-E9350ABC5F6B}" type="parTrans" cxnId="{6AE9DBB2-8AF8-4A25-A615-B70BC7674A2D}">
      <dgm:prSet/>
      <dgm:spPr/>
      <dgm:t>
        <a:bodyPr/>
        <a:lstStyle/>
        <a:p>
          <a:endParaRPr lang="en-US"/>
        </a:p>
      </dgm:t>
    </dgm:pt>
    <dgm:pt modelId="{92742A21-E174-41B4-9D74-4C809060F168}" type="sibTrans" cxnId="{6AE9DBB2-8AF8-4A25-A615-B70BC7674A2D}">
      <dgm:prSet/>
      <dgm:spPr/>
      <dgm:t>
        <a:bodyPr/>
        <a:lstStyle/>
        <a:p>
          <a:endParaRPr lang="en-US"/>
        </a:p>
      </dgm:t>
    </dgm:pt>
    <dgm:pt modelId="{A8C6FFEB-4844-425E-9849-0793F8FC6389}" type="pres">
      <dgm:prSet presAssocID="{7B252E46-9173-450D-892C-BF4E6E8D2F97}" presName="Name0" presStyleCnt="0">
        <dgm:presLayoutVars>
          <dgm:chMax val="7"/>
          <dgm:chPref val="7"/>
          <dgm:dir/>
          <dgm:animLvl val="lvl"/>
        </dgm:presLayoutVars>
      </dgm:prSet>
      <dgm:spPr/>
      <dgm:t>
        <a:bodyPr/>
        <a:lstStyle/>
        <a:p>
          <a:endParaRPr lang="en-US"/>
        </a:p>
      </dgm:t>
    </dgm:pt>
    <dgm:pt modelId="{A9126EC7-59CB-4A92-BDFA-3F83C7FC2A26}" type="pres">
      <dgm:prSet presAssocID="{CF7DE717-F948-489A-9FED-E5821B969629}" presName="Accent1" presStyleCnt="0"/>
      <dgm:spPr/>
    </dgm:pt>
    <dgm:pt modelId="{13C4ACB2-9392-47A3-B21F-13C655DD798A}" type="pres">
      <dgm:prSet presAssocID="{CF7DE717-F948-489A-9FED-E5821B969629}" presName="Accent" presStyleLbl="node1" presStyleIdx="0" presStyleCnt="3"/>
      <dgm:spPr>
        <a:solidFill>
          <a:srgbClr val="C00000"/>
        </a:solidFill>
      </dgm:spPr>
    </dgm:pt>
    <dgm:pt modelId="{4A897D9B-D546-49D3-95B9-D61F596AA369}" type="pres">
      <dgm:prSet presAssocID="{CF7DE717-F948-489A-9FED-E5821B969629}" presName="Parent1" presStyleLbl="revTx" presStyleIdx="0" presStyleCnt="3">
        <dgm:presLayoutVars>
          <dgm:chMax val="1"/>
          <dgm:chPref val="1"/>
          <dgm:bulletEnabled val="1"/>
        </dgm:presLayoutVars>
      </dgm:prSet>
      <dgm:spPr/>
      <dgm:t>
        <a:bodyPr/>
        <a:lstStyle/>
        <a:p>
          <a:endParaRPr lang="en-US"/>
        </a:p>
      </dgm:t>
    </dgm:pt>
    <dgm:pt modelId="{3A1718A5-4CAB-42E8-897A-C1EEC67610FA}" type="pres">
      <dgm:prSet presAssocID="{85B60D25-9D9E-498A-9214-1521A802EF38}" presName="Accent2" presStyleCnt="0"/>
      <dgm:spPr/>
    </dgm:pt>
    <dgm:pt modelId="{767FFDA9-5E34-465A-9CBE-68351740F39D}" type="pres">
      <dgm:prSet presAssocID="{85B60D25-9D9E-498A-9214-1521A802EF38}" presName="Accent" presStyleLbl="node1" presStyleIdx="1" presStyleCnt="3"/>
      <dgm:spPr>
        <a:solidFill>
          <a:srgbClr val="C00000"/>
        </a:solidFill>
      </dgm:spPr>
    </dgm:pt>
    <dgm:pt modelId="{3E7FF584-F31B-4CBD-BD5D-630CE25AD498}" type="pres">
      <dgm:prSet presAssocID="{85B60D25-9D9E-498A-9214-1521A802EF38}" presName="Parent2" presStyleLbl="revTx" presStyleIdx="1" presStyleCnt="3">
        <dgm:presLayoutVars>
          <dgm:chMax val="1"/>
          <dgm:chPref val="1"/>
          <dgm:bulletEnabled val="1"/>
        </dgm:presLayoutVars>
      </dgm:prSet>
      <dgm:spPr/>
      <dgm:t>
        <a:bodyPr/>
        <a:lstStyle/>
        <a:p>
          <a:endParaRPr lang="en-US"/>
        </a:p>
      </dgm:t>
    </dgm:pt>
    <dgm:pt modelId="{75EA7D30-5C91-420A-B007-05732750A3CE}" type="pres">
      <dgm:prSet presAssocID="{DE82E940-1991-4778-B8AE-33FCCF599718}" presName="Accent3" presStyleCnt="0"/>
      <dgm:spPr/>
    </dgm:pt>
    <dgm:pt modelId="{0F497AC8-F03D-4BA6-9BD2-56E832B04A34}" type="pres">
      <dgm:prSet presAssocID="{DE82E940-1991-4778-B8AE-33FCCF599718}" presName="Accent" presStyleLbl="node1" presStyleIdx="2" presStyleCnt="3"/>
      <dgm:spPr>
        <a:solidFill>
          <a:srgbClr val="C00000"/>
        </a:solidFill>
      </dgm:spPr>
    </dgm:pt>
    <dgm:pt modelId="{703CCA0D-5288-4603-AE28-539AB9191C3E}" type="pres">
      <dgm:prSet presAssocID="{DE82E940-1991-4778-B8AE-33FCCF599718}" presName="Parent3" presStyleLbl="revTx" presStyleIdx="2" presStyleCnt="3">
        <dgm:presLayoutVars>
          <dgm:chMax val="1"/>
          <dgm:chPref val="1"/>
          <dgm:bulletEnabled val="1"/>
        </dgm:presLayoutVars>
      </dgm:prSet>
      <dgm:spPr/>
      <dgm:t>
        <a:bodyPr/>
        <a:lstStyle/>
        <a:p>
          <a:endParaRPr lang="en-US"/>
        </a:p>
      </dgm:t>
    </dgm:pt>
  </dgm:ptLst>
  <dgm:cxnLst>
    <dgm:cxn modelId="{D5EDBF6F-AFB8-42E0-8F6E-686DD3D147D2}" srcId="{7B252E46-9173-450D-892C-BF4E6E8D2F97}" destId="{85B60D25-9D9E-498A-9214-1521A802EF38}" srcOrd="1" destOrd="0" parTransId="{57B2159A-E8A7-4ACD-A3BD-F032C34DB15E}" sibTransId="{F1AA9A60-145B-4490-900C-464E6DCA3402}"/>
    <dgm:cxn modelId="{4E3E341E-FF6D-457C-87D2-6EC0E76B38B0}" type="presOf" srcId="{7B252E46-9173-450D-892C-BF4E6E8D2F97}" destId="{A8C6FFEB-4844-425E-9849-0793F8FC6389}" srcOrd="0" destOrd="0" presId="urn:microsoft.com/office/officeart/2009/layout/CircleArrowProcess"/>
    <dgm:cxn modelId="{1BCF6A2D-72D0-46B6-937B-6D3225C9E869}" srcId="{7B252E46-9173-450D-892C-BF4E6E8D2F97}" destId="{CF7DE717-F948-489A-9FED-E5821B969629}" srcOrd="0" destOrd="0" parTransId="{9455B333-99C6-40BD-B5F9-50BB0A348E44}" sibTransId="{BA300F66-DFE2-4105-8B99-E80B9D0BFD90}"/>
    <dgm:cxn modelId="{6AE9DBB2-8AF8-4A25-A615-B70BC7674A2D}" srcId="{7B252E46-9173-450D-892C-BF4E6E8D2F97}" destId="{DE82E940-1991-4778-B8AE-33FCCF599718}" srcOrd="2" destOrd="0" parTransId="{81FF8DFA-50F1-4BB0-93C2-E9350ABC5F6B}" sibTransId="{92742A21-E174-41B4-9D74-4C809060F168}"/>
    <dgm:cxn modelId="{BAC7670A-0F8A-4EC6-AEE3-E2AA6081D76C}" type="presOf" srcId="{85B60D25-9D9E-498A-9214-1521A802EF38}" destId="{3E7FF584-F31B-4CBD-BD5D-630CE25AD498}" srcOrd="0" destOrd="0" presId="urn:microsoft.com/office/officeart/2009/layout/CircleArrowProcess"/>
    <dgm:cxn modelId="{038C5D33-3C88-4826-A774-18AA0A1DAD4D}" type="presOf" srcId="{DE82E940-1991-4778-B8AE-33FCCF599718}" destId="{703CCA0D-5288-4603-AE28-539AB9191C3E}" srcOrd="0" destOrd="0" presId="urn:microsoft.com/office/officeart/2009/layout/CircleArrowProcess"/>
    <dgm:cxn modelId="{133F5280-679B-438C-B24F-56C9C2DA18DB}" type="presOf" srcId="{CF7DE717-F948-489A-9FED-E5821B969629}" destId="{4A897D9B-D546-49D3-95B9-D61F596AA369}" srcOrd="0" destOrd="0" presId="urn:microsoft.com/office/officeart/2009/layout/CircleArrowProcess"/>
    <dgm:cxn modelId="{62E37A8C-4F1C-4AB8-AF10-CC19733DDD73}" type="presParOf" srcId="{A8C6FFEB-4844-425E-9849-0793F8FC6389}" destId="{A9126EC7-59CB-4A92-BDFA-3F83C7FC2A26}" srcOrd="0" destOrd="0" presId="urn:microsoft.com/office/officeart/2009/layout/CircleArrowProcess"/>
    <dgm:cxn modelId="{53A4D6D0-79CB-447C-8DD3-D98614378342}" type="presParOf" srcId="{A9126EC7-59CB-4A92-BDFA-3F83C7FC2A26}" destId="{13C4ACB2-9392-47A3-B21F-13C655DD798A}" srcOrd="0" destOrd="0" presId="urn:microsoft.com/office/officeart/2009/layout/CircleArrowProcess"/>
    <dgm:cxn modelId="{020BFCBA-47C4-4A19-B6BA-C1AEE8E66C3A}" type="presParOf" srcId="{A8C6FFEB-4844-425E-9849-0793F8FC6389}" destId="{4A897D9B-D546-49D3-95B9-D61F596AA369}" srcOrd="1" destOrd="0" presId="urn:microsoft.com/office/officeart/2009/layout/CircleArrowProcess"/>
    <dgm:cxn modelId="{FF2D88BE-E492-446A-8BCB-78FBE312DBD8}" type="presParOf" srcId="{A8C6FFEB-4844-425E-9849-0793F8FC6389}" destId="{3A1718A5-4CAB-42E8-897A-C1EEC67610FA}" srcOrd="2" destOrd="0" presId="urn:microsoft.com/office/officeart/2009/layout/CircleArrowProcess"/>
    <dgm:cxn modelId="{B7EE6591-69FB-435F-879D-6CDDA6351EB0}" type="presParOf" srcId="{3A1718A5-4CAB-42E8-897A-C1EEC67610FA}" destId="{767FFDA9-5E34-465A-9CBE-68351740F39D}" srcOrd="0" destOrd="0" presId="urn:microsoft.com/office/officeart/2009/layout/CircleArrowProcess"/>
    <dgm:cxn modelId="{746853A7-B28A-472E-80A2-AF43A3E7C7E0}" type="presParOf" srcId="{A8C6FFEB-4844-425E-9849-0793F8FC6389}" destId="{3E7FF584-F31B-4CBD-BD5D-630CE25AD498}" srcOrd="3" destOrd="0" presId="urn:microsoft.com/office/officeart/2009/layout/CircleArrowProcess"/>
    <dgm:cxn modelId="{1ED8539E-3E7A-4761-8433-AC8B7AC6A506}" type="presParOf" srcId="{A8C6FFEB-4844-425E-9849-0793F8FC6389}" destId="{75EA7D30-5C91-420A-B007-05732750A3CE}" srcOrd="4" destOrd="0" presId="urn:microsoft.com/office/officeart/2009/layout/CircleArrowProcess"/>
    <dgm:cxn modelId="{5C9C883D-66A1-4D8A-ADA8-6CB16047A25E}" type="presParOf" srcId="{75EA7D30-5C91-420A-B007-05732750A3CE}" destId="{0F497AC8-F03D-4BA6-9BD2-56E832B04A34}" srcOrd="0" destOrd="0" presId="urn:microsoft.com/office/officeart/2009/layout/CircleArrowProcess"/>
    <dgm:cxn modelId="{53F5FCE8-4F84-460D-A6A5-2AC2961B58E3}" type="presParOf" srcId="{A8C6FFEB-4844-425E-9849-0793F8FC6389}" destId="{703CCA0D-5288-4603-AE28-539AB9191C3E}" srcOrd="5" destOrd="0" presId="urn:microsoft.com/office/officeart/2009/layout/CircleArrow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3502D85-091C-43D6-A050-B01D25D4399E}" type="doc">
      <dgm:prSet loTypeId="urn:microsoft.com/office/officeart/2005/8/layout/bProcess3" loCatId="process" qsTypeId="urn:microsoft.com/office/officeart/2005/8/quickstyle/simple3" qsCatId="simple" csTypeId="urn:microsoft.com/office/officeart/2005/8/colors/colorful4" csCatId="colorful" phldr="1"/>
      <dgm:spPr/>
      <dgm:t>
        <a:bodyPr/>
        <a:lstStyle/>
        <a:p>
          <a:endParaRPr lang="en-US"/>
        </a:p>
      </dgm:t>
    </dgm:pt>
    <dgm:pt modelId="{566C70CB-616A-4549-9D2A-D4A0D9F8B028}">
      <dgm:prSet phldrT="[Text]"/>
      <dgm:spPr/>
      <dgm:t>
        <a:bodyPr/>
        <a:lstStyle/>
        <a:p>
          <a:r>
            <a:rPr lang="en-US"/>
            <a:t>Cultural Sensitivity</a:t>
          </a:r>
        </a:p>
      </dgm:t>
    </dgm:pt>
    <dgm:pt modelId="{EFBC3CD1-D846-4C38-A5D1-6E563948B19C}" type="parTrans" cxnId="{BC0C6416-497D-4714-9293-EF073DEA8EA1}">
      <dgm:prSet/>
      <dgm:spPr/>
      <dgm:t>
        <a:bodyPr/>
        <a:lstStyle/>
        <a:p>
          <a:endParaRPr lang="en-US"/>
        </a:p>
      </dgm:t>
    </dgm:pt>
    <dgm:pt modelId="{D677CDFD-A4E1-4456-9A9C-6D4F35C33BE0}" type="sibTrans" cxnId="{BC0C6416-497D-4714-9293-EF073DEA8EA1}">
      <dgm:prSet/>
      <dgm:spPr/>
      <dgm:t>
        <a:bodyPr/>
        <a:lstStyle/>
        <a:p>
          <a:endParaRPr lang="en-US"/>
        </a:p>
      </dgm:t>
    </dgm:pt>
    <dgm:pt modelId="{38273BFB-A7B4-40A2-BE77-1048DFFDF199}">
      <dgm:prSet phldrT="[Text]"/>
      <dgm:spPr/>
      <dgm:t>
        <a:bodyPr/>
        <a:lstStyle/>
        <a:p>
          <a:r>
            <a:rPr lang="en-US"/>
            <a:t>Cultural Humility</a:t>
          </a:r>
        </a:p>
      </dgm:t>
    </dgm:pt>
    <dgm:pt modelId="{18EED210-08CB-41CD-B359-2502D3FAA18E}" type="parTrans" cxnId="{1C67637D-EF00-4366-B1C4-63DE1C2B8B31}">
      <dgm:prSet/>
      <dgm:spPr/>
      <dgm:t>
        <a:bodyPr/>
        <a:lstStyle/>
        <a:p>
          <a:endParaRPr lang="en-US"/>
        </a:p>
      </dgm:t>
    </dgm:pt>
    <dgm:pt modelId="{2013B0DB-4187-4984-82EE-5B34BF0C8975}" type="sibTrans" cxnId="{1C67637D-EF00-4366-B1C4-63DE1C2B8B31}">
      <dgm:prSet/>
      <dgm:spPr/>
      <dgm:t>
        <a:bodyPr/>
        <a:lstStyle/>
        <a:p>
          <a:endParaRPr lang="en-US"/>
        </a:p>
      </dgm:t>
    </dgm:pt>
    <dgm:pt modelId="{A8D3E7CE-C253-474C-ABE5-DFD95D95D557}">
      <dgm:prSet phldrT="[Text]"/>
      <dgm:spPr/>
      <dgm:t>
        <a:bodyPr/>
        <a:lstStyle/>
        <a:p>
          <a:r>
            <a:rPr lang="en-US"/>
            <a:t>Implicit Bias</a:t>
          </a:r>
        </a:p>
      </dgm:t>
    </dgm:pt>
    <dgm:pt modelId="{6E17CA58-447F-408A-8658-A296BF771D79}" type="parTrans" cxnId="{C59BC8D3-FC55-4DD1-ABC2-9DE9F0B06003}">
      <dgm:prSet/>
      <dgm:spPr/>
      <dgm:t>
        <a:bodyPr/>
        <a:lstStyle/>
        <a:p>
          <a:endParaRPr lang="en-US"/>
        </a:p>
      </dgm:t>
    </dgm:pt>
    <dgm:pt modelId="{A19DA94D-0342-45A0-9282-1EA9BF64A9F3}" type="sibTrans" cxnId="{C59BC8D3-FC55-4DD1-ABC2-9DE9F0B06003}">
      <dgm:prSet/>
      <dgm:spPr/>
      <dgm:t>
        <a:bodyPr/>
        <a:lstStyle/>
        <a:p>
          <a:endParaRPr lang="en-US"/>
        </a:p>
      </dgm:t>
    </dgm:pt>
    <dgm:pt modelId="{72CDC265-F0F0-4F1F-8CB2-B2CA7D674F4F}">
      <dgm:prSet phldrT="[Text]"/>
      <dgm:spPr/>
      <dgm:t>
        <a:bodyPr/>
        <a:lstStyle/>
        <a:p>
          <a:r>
            <a:rPr lang="en-US"/>
            <a:t>Social Justice Advocacy</a:t>
          </a:r>
        </a:p>
      </dgm:t>
    </dgm:pt>
    <dgm:pt modelId="{2B0C97B1-B4D2-4CBD-B8C1-AB7B40221ED3}" type="parTrans" cxnId="{7B25C0B0-EE89-458A-97C7-D2D353469922}">
      <dgm:prSet/>
      <dgm:spPr/>
      <dgm:t>
        <a:bodyPr/>
        <a:lstStyle/>
        <a:p>
          <a:endParaRPr lang="en-US"/>
        </a:p>
      </dgm:t>
    </dgm:pt>
    <dgm:pt modelId="{1DAAA8C9-8C12-4D45-B10B-ED95DFC53E63}" type="sibTrans" cxnId="{7B25C0B0-EE89-458A-97C7-D2D353469922}">
      <dgm:prSet/>
      <dgm:spPr/>
      <dgm:t>
        <a:bodyPr/>
        <a:lstStyle/>
        <a:p>
          <a:endParaRPr lang="en-US"/>
        </a:p>
      </dgm:t>
    </dgm:pt>
    <dgm:pt modelId="{5D736775-FB54-4884-A0DC-BF22B2A5B202}">
      <dgm:prSet phldrT="[Text]"/>
      <dgm:spPr/>
      <dgm:t>
        <a:bodyPr/>
        <a:lstStyle/>
        <a:p>
          <a:r>
            <a:rPr lang="en-US"/>
            <a:t>Race Talk</a:t>
          </a:r>
        </a:p>
      </dgm:t>
    </dgm:pt>
    <dgm:pt modelId="{D329619E-518A-42B6-A7F0-F925E4569FC5}" type="parTrans" cxnId="{FB542666-6CDB-43D0-84D7-3CB70D30FCF9}">
      <dgm:prSet/>
      <dgm:spPr/>
      <dgm:t>
        <a:bodyPr/>
        <a:lstStyle/>
        <a:p>
          <a:endParaRPr lang="en-US"/>
        </a:p>
      </dgm:t>
    </dgm:pt>
    <dgm:pt modelId="{4B98DA48-D269-4B7F-B51E-EEF14A724F81}" type="sibTrans" cxnId="{FB542666-6CDB-43D0-84D7-3CB70D30FCF9}">
      <dgm:prSet/>
      <dgm:spPr/>
      <dgm:t>
        <a:bodyPr/>
        <a:lstStyle/>
        <a:p>
          <a:endParaRPr lang="en-US"/>
        </a:p>
      </dgm:t>
    </dgm:pt>
    <dgm:pt modelId="{70D0343D-F1A9-4F03-9017-6BD391E66F6B}">
      <dgm:prSet phldrT="[Text]"/>
      <dgm:spPr/>
      <dgm:t>
        <a:bodyPr/>
        <a:lstStyle/>
        <a:p>
          <a:r>
            <a:rPr lang="en-US"/>
            <a:t>Race Pedagogy</a:t>
          </a:r>
        </a:p>
      </dgm:t>
    </dgm:pt>
    <dgm:pt modelId="{937B6583-C980-4965-BA76-4BD609BAEBA3}" type="parTrans" cxnId="{5488B4FF-52FC-494B-9F70-558B8C802B91}">
      <dgm:prSet/>
      <dgm:spPr/>
      <dgm:t>
        <a:bodyPr/>
        <a:lstStyle/>
        <a:p>
          <a:endParaRPr lang="en-US"/>
        </a:p>
      </dgm:t>
    </dgm:pt>
    <dgm:pt modelId="{0A0843EE-07BB-42F5-8DD7-66F544433D7B}" type="sibTrans" cxnId="{5488B4FF-52FC-494B-9F70-558B8C802B91}">
      <dgm:prSet/>
      <dgm:spPr/>
      <dgm:t>
        <a:bodyPr/>
        <a:lstStyle/>
        <a:p>
          <a:endParaRPr lang="en-US"/>
        </a:p>
      </dgm:t>
    </dgm:pt>
    <dgm:pt modelId="{E57764EB-EF16-465C-AF7D-AC0BEF449B16}">
      <dgm:prSet phldrT="[Text]"/>
      <dgm:spPr/>
      <dgm:t>
        <a:bodyPr/>
        <a:lstStyle/>
        <a:p>
          <a:r>
            <a:rPr lang="en-US" dirty="0"/>
            <a:t>Privilege</a:t>
          </a:r>
        </a:p>
      </dgm:t>
    </dgm:pt>
    <dgm:pt modelId="{67217118-445E-4775-8621-163F3FF9E648}" type="parTrans" cxnId="{33A21669-C4C4-49EA-83E2-68B4417D4A09}">
      <dgm:prSet/>
      <dgm:spPr/>
      <dgm:t>
        <a:bodyPr/>
        <a:lstStyle/>
        <a:p>
          <a:endParaRPr lang="en-US"/>
        </a:p>
      </dgm:t>
    </dgm:pt>
    <dgm:pt modelId="{EF788A24-1EDF-4624-945A-28C1CAF7B709}" type="sibTrans" cxnId="{33A21669-C4C4-49EA-83E2-68B4417D4A09}">
      <dgm:prSet/>
      <dgm:spPr/>
      <dgm:t>
        <a:bodyPr/>
        <a:lstStyle/>
        <a:p>
          <a:endParaRPr lang="en-US"/>
        </a:p>
      </dgm:t>
    </dgm:pt>
    <dgm:pt modelId="{9CA62EF6-CE6D-4149-A921-3F057ABA461F}">
      <dgm:prSet phldrT="[Text]"/>
      <dgm:spPr/>
      <dgm:t>
        <a:bodyPr/>
        <a:lstStyle/>
        <a:p>
          <a:r>
            <a:rPr lang="en-US"/>
            <a:t>Oppression </a:t>
          </a:r>
        </a:p>
      </dgm:t>
    </dgm:pt>
    <dgm:pt modelId="{A9E9CC72-3D53-4E30-9A3F-64D085627D96}" type="parTrans" cxnId="{F5DEE047-7E0E-45D2-B550-4EE182733706}">
      <dgm:prSet/>
      <dgm:spPr/>
      <dgm:t>
        <a:bodyPr/>
        <a:lstStyle/>
        <a:p>
          <a:endParaRPr lang="en-US"/>
        </a:p>
      </dgm:t>
    </dgm:pt>
    <dgm:pt modelId="{88E6B444-07BB-4C81-B480-3FC90AAB6C82}" type="sibTrans" cxnId="{F5DEE047-7E0E-45D2-B550-4EE182733706}">
      <dgm:prSet/>
      <dgm:spPr/>
      <dgm:t>
        <a:bodyPr/>
        <a:lstStyle/>
        <a:p>
          <a:endParaRPr lang="en-US"/>
        </a:p>
      </dgm:t>
    </dgm:pt>
    <dgm:pt modelId="{BDC9C179-2E6F-4FD0-A54A-7AC4CCE7412C}" type="pres">
      <dgm:prSet presAssocID="{93502D85-091C-43D6-A050-B01D25D4399E}" presName="Name0" presStyleCnt="0">
        <dgm:presLayoutVars>
          <dgm:dir/>
          <dgm:resizeHandles val="exact"/>
        </dgm:presLayoutVars>
      </dgm:prSet>
      <dgm:spPr/>
      <dgm:t>
        <a:bodyPr/>
        <a:lstStyle/>
        <a:p>
          <a:endParaRPr lang="en-US"/>
        </a:p>
      </dgm:t>
    </dgm:pt>
    <dgm:pt modelId="{F4B5A286-117D-42F3-A7DC-47F51EF24384}" type="pres">
      <dgm:prSet presAssocID="{566C70CB-616A-4549-9D2A-D4A0D9F8B028}" presName="node" presStyleLbl="node1" presStyleIdx="0" presStyleCnt="8">
        <dgm:presLayoutVars>
          <dgm:bulletEnabled val="1"/>
        </dgm:presLayoutVars>
      </dgm:prSet>
      <dgm:spPr/>
      <dgm:t>
        <a:bodyPr/>
        <a:lstStyle/>
        <a:p>
          <a:endParaRPr lang="en-US"/>
        </a:p>
      </dgm:t>
    </dgm:pt>
    <dgm:pt modelId="{8ED46F4F-1CD2-47C8-8BAF-AA83228E901A}" type="pres">
      <dgm:prSet presAssocID="{D677CDFD-A4E1-4456-9A9C-6D4F35C33BE0}" presName="sibTrans" presStyleLbl="sibTrans1D1" presStyleIdx="0" presStyleCnt="7"/>
      <dgm:spPr/>
      <dgm:t>
        <a:bodyPr/>
        <a:lstStyle/>
        <a:p>
          <a:endParaRPr lang="en-US"/>
        </a:p>
      </dgm:t>
    </dgm:pt>
    <dgm:pt modelId="{6E66F99D-32CE-4085-A309-7ABD5B26CBDB}" type="pres">
      <dgm:prSet presAssocID="{D677CDFD-A4E1-4456-9A9C-6D4F35C33BE0}" presName="connectorText" presStyleLbl="sibTrans1D1" presStyleIdx="0" presStyleCnt="7"/>
      <dgm:spPr/>
      <dgm:t>
        <a:bodyPr/>
        <a:lstStyle/>
        <a:p>
          <a:endParaRPr lang="en-US"/>
        </a:p>
      </dgm:t>
    </dgm:pt>
    <dgm:pt modelId="{E7152CBB-2D33-443F-A386-90182A53D8E6}" type="pres">
      <dgm:prSet presAssocID="{38273BFB-A7B4-40A2-BE77-1048DFFDF199}" presName="node" presStyleLbl="node1" presStyleIdx="1" presStyleCnt="8">
        <dgm:presLayoutVars>
          <dgm:bulletEnabled val="1"/>
        </dgm:presLayoutVars>
      </dgm:prSet>
      <dgm:spPr/>
      <dgm:t>
        <a:bodyPr/>
        <a:lstStyle/>
        <a:p>
          <a:endParaRPr lang="en-US"/>
        </a:p>
      </dgm:t>
    </dgm:pt>
    <dgm:pt modelId="{E686037C-807B-4CC5-9DC4-DB5E72C76181}" type="pres">
      <dgm:prSet presAssocID="{2013B0DB-4187-4984-82EE-5B34BF0C8975}" presName="sibTrans" presStyleLbl="sibTrans1D1" presStyleIdx="1" presStyleCnt="7"/>
      <dgm:spPr/>
      <dgm:t>
        <a:bodyPr/>
        <a:lstStyle/>
        <a:p>
          <a:endParaRPr lang="en-US"/>
        </a:p>
      </dgm:t>
    </dgm:pt>
    <dgm:pt modelId="{5851CD40-803F-4A5B-80BC-C84091C9D980}" type="pres">
      <dgm:prSet presAssocID="{2013B0DB-4187-4984-82EE-5B34BF0C8975}" presName="connectorText" presStyleLbl="sibTrans1D1" presStyleIdx="1" presStyleCnt="7"/>
      <dgm:spPr/>
      <dgm:t>
        <a:bodyPr/>
        <a:lstStyle/>
        <a:p>
          <a:endParaRPr lang="en-US"/>
        </a:p>
      </dgm:t>
    </dgm:pt>
    <dgm:pt modelId="{E3405D15-11F0-4E2A-A328-FF93A60A27A6}" type="pres">
      <dgm:prSet presAssocID="{A8D3E7CE-C253-474C-ABE5-DFD95D95D557}" presName="node" presStyleLbl="node1" presStyleIdx="2" presStyleCnt="8">
        <dgm:presLayoutVars>
          <dgm:bulletEnabled val="1"/>
        </dgm:presLayoutVars>
      </dgm:prSet>
      <dgm:spPr/>
      <dgm:t>
        <a:bodyPr/>
        <a:lstStyle/>
        <a:p>
          <a:endParaRPr lang="en-US"/>
        </a:p>
      </dgm:t>
    </dgm:pt>
    <dgm:pt modelId="{0F0E2106-E0C1-40EB-A02C-9A6929929BB1}" type="pres">
      <dgm:prSet presAssocID="{A19DA94D-0342-45A0-9282-1EA9BF64A9F3}" presName="sibTrans" presStyleLbl="sibTrans1D1" presStyleIdx="2" presStyleCnt="7"/>
      <dgm:spPr/>
      <dgm:t>
        <a:bodyPr/>
        <a:lstStyle/>
        <a:p>
          <a:endParaRPr lang="en-US"/>
        </a:p>
      </dgm:t>
    </dgm:pt>
    <dgm:pt modelId="{514C552B-EE53-4271-9D63-373EE41DCA5B}" type="pres">
      <dgm:prSet presAssocID="{A19DA94D-0342-45A0-9282-1EA9BF64A9F3}" presName="connectorText" presStyleLbl="sibTrans1D1" presStyleIdx="2" presStyleCnt="7"/>
      <dgm:spPr/>
      <dgm:t>
        <a:bodyPr/>
        <a:lstStyle/>
        <a:p>
          <a:endParaRPr lang="en-US"/>
        </a:p>
      </dgm:t>
    </dgm:pt>
    <dgm:pt modelId="{F88F45AC-2440-4BF4-88EB-7F671CE913BD}" type="pres">
      <dgm:prSet presAssocID="{72CDC265-F0F0-4F1F-8CB2-B2CA7D674F4F}" presName="node" presStyleLbl="node1" presStyleIdx="3" presStyleCnt="8">
        <dgm:presLayoutVars>
          <dgm:bulletEnabled val="1"/>
        </dgm:presLayoutVars>
      </dgm:prSet>
      <dgm:spPr/>
      <dgm:t>
        <a:bodyPr/>
        <a:lstStyle/>
        <a:p>
          <a:endParaRPr lang="en-US"/>
        </a:p>
      </dgm:t>
    </dgm:pt>
    <dgm:pt modelId="{D722BC88-708A-4F2F-A3B8-9F5EA4CD3C0E}" type="pres">
      <dgm:prSet presAssocID="{1DAAA8C9-8C12-4D45-B10B-ED95DFC53E63}" presName="sibTrans" presStyleLbl="sibTrans1D1" presStyleIdx="3" presStyleCnt="7"/>
      <dgm:spPr/>
      <dgm:t>
        <a:bodyPr/>
        <a:lstStyle/>
        <a:p>
          <a:endParaRPr lang="en-US"/>
        </a:p>
      </dgm:t>
    </dgm:pt>
    <dgm:pt modelId="{6D1F05D0-BBC5-404B-86AC-DDFD62DB4A13}" type="pres">
      <dgm:prSet presAssocID="{1DAAA8C9-8C12-4D45-B10B-ED95DFC53E63}" presName="connectorText" presStyleLbl="sibTrans1D1" presStyleIdx="3" presStyleCnt="7"/>
      <dgm:spPr/>
      <dgm:t>
        <a:bodyPr/>
        <a:lstStyle/>
        <a:p>
          <a:endParaRPr lang="en-US"/>
        </a:p>
      </dgm:t>
    </dgm:pt>
    <dgm:pt modelId="{063D5745-E60E-44D4-9D8D-1815D603772B}" type="pres">
      <dgm:prSet presAssocID="{5D736775-FB54-4884-A0DC-BF22B2A5B202}" presName="node" presStyleLbl="node1" presStyleIdx="4" presStyleCnt="8">
        <dgm:presLayoutVars>
          <dgm:bulletEnabled val="1"/>
        </dgm:presLayoutVars>
      </dgm:prSet>
      <dgm:spPr/>
      <dgm:t>
        <a:bodyPr/>
        <a:lstStyle/>
        <a:p>
          <a:endParaRPr lang="en-US"/>
        </a:p>
      </dgm:t>
    </dgm:pt>
    <dgm:pt modelId="{AE6249A4-B34C-4709-9ADF-AB57D3BB8B3E}" type="pres">
      <dgm:prSet presAssocID="{4B98DA48-D269-4B7F-B51E-EEF14A724F81}" presName="sibTrans" presStyleLbl="sibTrans1D1" presStyleIdx="4" presStyleCnt="7"/>
      <dgm:spPr/>
      <dgm:t>
        <a:bodyPr/>
        <a:lstStyle/>
        <a:p>
          <a:endParaRPr lang="en-US"/>
        </a:p>
      </dgm:t>
    </dgm:pt>
    <dgm:pt modelId="{FBBFA24D-7BC0-4AEE-A10B-0A353B251D86}" type="pres">
      <dgm:prSet presAssocID="{4B98DA48-D269-4B7F-B51E-EEF14A724F81}" presName="connectorText" presStyleLbl="sibTrans1D1" presStyleIdx="4" presStyleCnt="7"/>
      <dgm:spPr/>
      <dgm:t>
        <a:bodyPr/>
        <a:lstStyle/>
        <a:p>
          <a:endParaRPr lang="en-US"/>
        </a:p>
      </dgm:t>
    </dgm:pt>
    <dgm:pt modelId="{61674966-A83B-4F28-B9A8-9D68CB410A98}" type="pres">
      <dgm:prSet presAssocID="{70D0343D-F1A9-4F03-9017-6BD391E66F6B}" presName="node" presStyleLbl="node1" presStyleIdx="5" presStyleCnt="8">
        <dgm:presLayoutVars>
          <dgm:bulletEnabled val="1"/>
        </dgm:presLayoutVars>
      </dgm:prSet>
      <dgm:spPr/>
      <dgm:t>
        <a:bodyPr/>
        <a:lstStyle/>
        <a:p>
          <a:endParaRPr lang="en-US"/>
        </a:p>
      </dgm:t>
    </dgm:pt>
    <dgm:pt modelId="{A653452B-5C77-4B74-AA82-4A4D6FB39B75}" type="pres">
      <dgm:prSet presAssocID="{0A0843EE-07BB-42F5-8DD7-66F544433D7B}" presName="sibTrans" presStyleLbl="sibTrans1D1" presStyleIdx="5" presStyleCnt="7"/>
      <dgm:spPr/>
      <dgm:t>
        <a:bodyPr/>
        <a:lstStyle/>
        <a:p>
          <a:endParaRPr lang="en-US"/>
        </a:p>
      </dgm:t>
    </dgm:pt>
    <dgm:pt modelId="{F278ABD1-B570-47E6-A06F-F0CC75C2C6AD}" type="pres">
      <dgm:prSet presAssocID="{0A0843EE-07BB-42F5-8DD7-66F544433D7B}" presName="connectorText" presStyleLbl="sibTrans1D1" presStyleIdx="5" presStyleCnt="7"/>
      <dgm:spPr/>
      <dgm:t>
        <a:bodyPr/>
        <a:lstStyle/>
        <a:p>
          <a:endParaRPr lang="en-US"/>
        </a:p>
      </dgm:t>
    </dgm:pt>
    <dgm:pt modelId="{FE32C6D9-6D76-4065-8D3D-FC346E318E2A}" type="pres">
      <dgm:prSet presAssocID="{E57764EB-EF16-465C-AF7D-AC0BEF449B16}" presName="node" presStyleLbl="node1" presStyleIdx="6" presStyleCnt="8">
        <dgm:presLayoutVars>
          <dgm:bulletEnabled val="1"/>
        </dgm:presLayoutVars>
      </dgm:prSet>
      <dgm:spPr/>
      <dgm:t>
        <a:bodyPr/>
        <a:lstStyle/>
        <a:p>
          <a:endParaRPr lang="en-US"/>
        </a:p>
      </dgm:t>
    </dgm:pt>
    <dgm:pt modelId="{4193B5A9-DD11-4733-B69A-615E9544D59F}" type="pres">
      <dgm:prSet presAssocID="{EF788A24-1EDF-4624-945A-28C1CAF7B709}" presName="sibTrans" presStyleLbl="sibTrans1D1" presStyleIdx="6" presStyleCnt="7"/>
      <dgm:spPr/>
      <dgm:t>
        <a:bodyPr/>
        <a:lstStyle/>
        <a:p>
          <a:endParaRPr lang="en-US"/>
        </a:p>
      </dgm:t>
    </dgm:pt>
    <dgm:pt modelId="{6EC0AAD0-F925-4461-8131-C1876FB7EC6E}" type="pres">
      <dgm:prSet presAssocID="{EF788A24-1EDF-4624-945A-28C1CAF7B709}" presName="connectorText" presStyleLbl="sibTrans1D1" presStyleIdx="6" presStyleCnt="7"/>
      <dgm:spPr/>
      <dgm:t>
        <a:bodyPr/>
        <a:lstStyle/>
        <a:p>
          <a:endParaRPr lang="en-US"/>
        </a:p>
      </dgm:t>
    </dgm:pt>
    <dgm:pt modelId="{DB6244DC-8D82-43B7-ADDE-9256AC2440E8}" type="pres">
      <dgm:prSet presAssocID="{9CA62EF6-CE6D-4149-A921-3F057ABA461F}" presName="node" presStyleLbl="node1" presStyleIdx="7" presStyleCnt="8">
        <dgm:presLayoutVars>
          <dgm:bulletEnabled val="1"/>
        </dgm:presLayoutVars>
      </dgm:prSet>
      <dgm:spPr/>
      <dgm:t>
        <a:bodyPr/>
        <a:lstStyle/>
        <a:p>
          <a:endParaRPr lang="en-US"/>
        </a:p>
      </dgm:t>
    </dgm:pt>
  </dgm:ptLst>
  <dgm:cxnLst>
    <dgm:cxn modelId="{D8FBF337-CE03-4154-80D7-D23589CE130C}" type="presOf" srcId="{70D0343D-F1A9-4F03-9017-6BD391E66F6B}" destId="{61674966-A83B-4F28-B9A8-9D68CB410A98}" srcOrd="0" destOrd="0" presId="urn:microsoft.com/office/officeart/2005/8/layout/bProcess3"/>
    <dgm:cxn modelId="{C448D2BE-AE7D-492A-9CE0-03D6548E6542}" type="presOf" srcId="{E57764EB-EF16-465C-AF7D-AC0BEF449B16}" destId="{FE32C6D9-6D76-4065-8D3D-FC346E318E2A}" srcOrd="0" destOrd="0" presId="urn:microsoft.com/office/officeart/2005/8/layout/bProcess3"/>
    <dgm:cxn modelId="{FB542666-6CDB-43D0-84D7-3CB70D30FCF9}" srcId="{93502D85-091C-43D6-A050-B01D25D4399E}" destId="{5D736775-FB54-4884-A0DC-BF22B2A5B202}" srcOrd="4" destOrd="0" parTransId="{D329619E-518A-42B6-A7F0-F925E4569FC5}" sibTransId="{4B98DA48-D269-4B7F-B51E-EEF14A724F81}"/>
    <dgm:cxn modelId="{306CC6A7-AF94-46ED-A17E-CD2EA8B815DB}" type="presOf" srcId="{4B98DA48-D269-4B7F-B51E-EEF14A724F81}" destId="{AE6249A4-B34C-4709-9ADF-AB57D3BB8B3E}" srcOrd="0" destOrd="0" presId="urn:microsoft.com/office/officeart/2005/8/layout/bProcess3"/>
    <dgm:cxn modelId="{DC11146B-4C00-48A1-B993-6A05FC7F1750}" type="presOf" srcId="{EF788A24-1EDF-4624-945A-28C1CAF7B709}" destId="{6EC0AAD0-F925-4461-8131-C1876FB7EC6E}" srcOrd="1" destOrd="0" presId="urn:microsoft.com/office/officeart/2005/8/layout/bProcess3"/>
    <dgm:cxn modelId="{93C037B6-8799-464F-8731-4318988E320D}" type="presOf" srcId="{0A0843EE-07BB-42F5-8DD7-66F544433D7B}" destId="{A653452B-5C77-4B74-AA82-4A4D6FB39B75}" srcOrd="0" destOrd="0" presId="urn:microsoft.com/office/officeart/2005/8/layout/bProcess3"/>
    <dgm:cxn modelId="{F5DEE047-7E0E-45D2-B550-4EE182733706}" srcId="{93502D85-091C-43D6-A050-B01D25D4399E}" destId="{9CA62EF6-CE6D-4149-A921-3F057ABA461F}" srcOrd="7" destOrd="0" parTransId="{A9E9CC72-3D53-4E30-9A3F-64D085627D96}" sibTransId="{88E6B444-07BB-4C81-B480-3FC90AAB6C82}"/>
    <dgm:cxn modelId="{EAB408FE-119F-4F3B-A26D-880399CE5609}" type="presOf" srcId="{4B98DA48-D269-4B7F-B51E-EEF14A724F81}" destId="{FBBFA24D-7BC0-4AEE-A10B-0A353B251D86}" srcOrd="1" destOrd="0" presId="urn:microsoft.com/office/officeart/2005/8/layout/bProcess3"/>
    <dgm:cxn modelId="{C3AD2F99-43D2-430E-BB17-8A6CCCE90A20}" type="presOf" srcId="{A19DA94D-0342-45A0-9282-1EA9BF64A9F3}" destId="{0F0E2106-E0C1-40EB-A02C-9A6929929BB1}" srcOrd="0" destOrd="0" presId="urn:microsoft.com/office/officeart/2005/8/layout/bProcess3"/>
    <dgm:cxn modelId="{F0B71D40-5B97-47AB-9130-6240E94E01AA}" type="presOf" srcId="{9CA62EF6-CE6D-4149-A921-3F057ABA461F}" destId="{DB6244DC-8D82-43B7-ADDE-9256AC2440E8}" srcOrd="0" destOrd="0" presId="urn:microsoft.com/office/officeart/2005/8/layout/bProcess3"/>
    <dgm:cxn modelId="{6698A266-32BD-43C7-ACC0-61AE1E88A60A}" type="presOf" srcId="{1DAAA8C9-8C12-4D45-B10B-ED95DFC53E63}" destId="{D722BC88-708A-4F2F-A3B8-9F5EA4CD3C0E}" srcOrd="0" destOrd="0" presId="urn:microsoft.com/office/officeart/2005/8/layout/bProcess3"/>
    <dgm:cxn modelId="{BB6890D0-AD32-487C-80DB-ABDC1A61B7F5}" type="presOf" srcId="{72CDC265-F0F0-4F1F-8CB2-B2CA7D674F4F}" destId="{F88F45AC-2440-4BF4-88EB-7F671CE913BD}" srcOrd="0" destOrd="0" presId="urn:microsoft.com/office/officeart/2005/8/layout/bProcess3"/>
    <dgm:cxn modelId="{33A21669-C4C4-49EA-83E2-68B4417D4A09}" srcId="{93502D85-091C-43D6-A050-B01D25D4399E}" destId="{E57764EB-EF16-465C-AF7D-AC0BEF449B16}" srcOrd="6" destOrd="0" parTransId="{67217118-445E-4775-8621-163F3FF9E648}" sibTransId="{EF788A24-1EDF-4624-945A-28C1CAF7B709}"/>
    <dgm:cxn modelId="{593D3BA5-5E88-4A09-B9C8-6864FB40ED29}" type="presOf" srcId="{2013B0DB-4187-4984-82EE-5B34BF0C8975}" destId="{5851CD40-803F-4A5B-80BC-C84091C9D980}" srcOrd="1" destOrd="0" presId="urn:microsoft.com/office/officeart/2005/8/layout/bProcess3"/>
    <dgm:cxn modelId="{B960DF0C-DC02-4004-8941-CAF94093A1A5}" type="presOf" srcId="{D677CDFD-A4E1-4456-9A9C-6D4F35C33BE0}" destId="{8ED46F4F-1CD2-47C8-8BAF-AA83228E901A}" srcOrd="0" destOrd="0" presId="urn:microsoft.com/office/officeart/2005/8/layout/bProcess3"/>
    <dgm:cxn modelId="{73D2D14E-8164-46F1-BE67-217B59CAD3B8}" type="presOf" srcId="{A19DA94D-0342-45A0-9282-1EA9BF64A9F3}" destId="{514C552B-EE53-4271-9D63-373EE41DCA5B}" srcOrd="1" destOrd="0" presId="urn:microsoft.com/office/officeart/2005/8/layout/bProcess3"/>
    <dgm:cxn modelId="{8E753CE5-F663-41B0-9882-96788344182E}" type="presOf" srcId="{EF788A24-1EDF-4624-945A-28C1CAF7B709}" destId="{4193B5A9-DD11-4733-B69A-615E9544D59F}" srcOrd="0" destOrd="0" presId="urn:microsoft.com/office/officeart/2005/8/layout/bProcess3"/>
    <dgm:cxn modelId="{7515C3D5-5E36-429C-874A-FB288301CA3B}" type="presOf" srcId="{93502D85-091C-43D6-A050-B01D25D4399E}" destId="{BDC9C179-2E6F-4FD0-A54A-7AC4CCE7412C}" srcOrd="0" destOrd="0" presId="urn:microsoft.com/office/officeart/2005/8/layout/bProcess3"/>
    <dgm:cxn modelId="{4039E439-8AA6-4813-86A8-4DFAB5B4EB90}" type="presOf" srcId="{D677CDFD-A4E1-4456-9A9C-6D4F35C33BE0}" destId="{6E66F99D-32CE-4085-A309-7ABD5B26CBDB}" srcOrd="1" destOrd="0" presId="urn:microsoft.com/office/officeart/2005/8/layout/bProcess3"/>
    <dgm:cxn modelId="{C59BC8D3-FC55-4DD1-ABC2-9DE9F0B06003}" srcId="{93502D85-091C-43D6-A050-B01D25D4399E}" destId="{A8D3E7CE-C253-474C-ABE5-DFD95D95D557}" srcOrd="2" destOrd="0" parTransId="{6E17CA58-447F-408A-8658-A296BF771D79}" sibTransId="{A19DA94D-0342-45A0-9282-1EA9BF64A9F3}"/>
    <dgm:cxn modelId="{42153D90-7E95-4A16-9A86-23850C1EA82B}" type="presOf" srcId="{2013B0DB-4187-4984-82EE-5B34BF0C8975}" destId="{E686037C-807B-4CC5-9DC4-DB5E72C76181}" srcOrd="0" destOrd="0" presId="urn:microsoft.com/office/officeart/2005/8/layout/bProcess3"/>
    <dgm:cxn modelId="{B05E19CD-5C03-4D1C-93AB-6090EA5D71F8}" type="presOf" srcId="{1DAAA8C9-8C12-4D45-B10B-ED95DFC53E63}" destId="{6D1F05D0-BBC5-404B-86AC-DDFD62DB4A13}" srcOrd="1" destOrd="0" presId="urn:microsoft.com/office/officeart/2005/8/layout/bProcess3"/>
    <dgm:cxn modelId="{1A5AA9AA-F2E5-4AA0-A7AC-B907546585EF}" type="presOf" srcId="{38273BFB-A7B4-40A2-BE77-1048DFFDF199}" destId="{E7152CBB-2D33-443F-A386-90182A53D8E6}" srcOrd="0" destOrd="0" presId="urn:microsoft.com/office/officeart/2005/8/layout/bProcess3"/>
    <dgm:cxn modelId="{7B25C0B0-EE89-458A-97C7-D2D353469922}" srcId="{93502D85-091C-43D6-A050-B01D25D4399E}" destId="{72CDC265-F0F0-4F1F-8CB2-B2CA7D674F4F}" srcOrd="3" destOrd="0" parTransId="{2B0C97B1-B4D2-4CBD-B8C1-AB7B40221ED3}" sibTransId="{1DAAA8C9-8C12-4D45-B10B-ED95DFC53E63}"/>
    <dgm:cxn modelId="{77FAD23E-AA56-41DC-8083-2BEC9FCE8556}" type="presOf" srcId="{566C70CB-616A-4549-9D2A-D4A0D9F8B028}" destId="{F4B5A286-117D-42F3-A7DC-47F51EF24384}" srcOrd="0" destOrd="0" presId="urn:microsoft.com/office/officeart/2005/8/layout/bProcess3"/>
    <dgm:cxn modelId="{97DB1336-3D1D-4BE6-ABD7-7F9ACC320D8E}" type="presOf" srcId="{5D736775-FB54-4884-A0DC-BF22B2A5B202}" destId="{063D5745-E60E-44D4-9D8D-1815D603772B}" srcOrd="0" destOrd="0" presId="urn:microsoft.com/office/officeart/2005/8/layout/bProcess3"/>
    <dgm:cxn modelId="{BA362E81-73F5-437D-8AA3-484320B9DF3E}" type="presOf" srcId="{A8D3E7CE-C253-474C-ABE5-DFD95D95D557}" destId="{E3405D15-11F0-4E2A-A328-FF93A60A27A6}" srcOrd="0" destOrd="0" presId="urn:microsoft.com/office/officeart/2005/8/layout/bProcess3"/>
    <dgm:cxn modelId="{B10C6079-3691-4AE0-AC65-666EA4D2D729}" type="presOf" srcId="{0A0843EE-07BB-42F5-8DD7-66F544433D7B}" destId="{F278ABD1-B570-47E6-A06F-F0CC75C2C6AD}" srcOrd="1" destOrd="0" presId="urn:microsoft.com/office/officeart/2005/8/layout/bProcess3"/>
    <dgm:cxn modelId="{1C67637D-EF00-4366-B1C4-63DE1C2B8B31}" srcId="{93502D85-091C-43D6-A050-B01D25D4399E}" destId="{38273BFB-A7B4-40A2-BE77-1048DFFDF199}" srcOrd="1" destOrd="0" parTransId="{18EED210-08CB-41CD-B359-2502D3FAA18E}" sibTransId="{2013B0DB-4187-4984-82EE-5B34BF0C8975}"/>
    <dgm:cxn modelId="{BC0C6416-497D-4714-9293-EF073DEA8EA1}" srcId="{93502D85-091C-43D6-A050-B01D25D4399E}" destId="{566C70CB-616A-4549-9D2A-D4A0D9F8B028}" srcOrd="0" destOrd="0" parTransId="{EFBC3CD1-D846-4C38-A5D1-6E563948B19C}" sibTransId="{D677CDFD-A4E1-4456-9A9C-6D4F35C33BE0}"/>
    <dgm:cxn modelId="{5488B4FF-52FC-494B-9F70-558B8C802B91}" srcId="{93502D85-091C-43D6-A050-B01D25D4399E}" destId="{70D0343D-F1A9-4F03-9017-6BD391E66F6B}" srcOrd="5" destOrd="0" parTransId="{937B6583-C980-4965-BA76-4BD609BAEBA3}" sibTransId="{0A0843EE-07BB-42F5-8DD7-66F544433D7B}"/>
    <dgm:cxn modelId="{BE3FA41C-917C-4390-83F2-3E3125014A0B}" type="presParOf" srcId="{BDC9C179-2E6F-4FD0-A54A-7AC4CCE7412C}" destId="{F4B5A286-117D-42F3-A7DC-47F51EF24384}" srcOrd="0" destOrd="0" presId="urn:microsoft.com/office/officeart/2005/8/layout/bProcess3"/>
    <dgm:cxn modelId="{72CAB2B2-43D1-40D3-8E30-81A275B07A63}" type="presParOf" srcId="{BDC9C179-2E6F-4FD0-A54A-7AC4CCE7412C}" destId="{8ED46F4F-1CD2-47C8-8BAF-AA83228E901A}" srcOrd="1" destOrd="0" presId="urn:microsoft.com/office/officeart/2005/8/layout/bProcess3"/>
    <dgm:cxn modelId="{2C9716AA-B3D6-4552-8B88-B3B438B8972B}" type="presParOf" srcId="{8ED46F4F-1CD2-47C8-8BAF-AA83228E901A}" destId="{6E66F99D-32CE-4085-A309-7ABD5B26CBDB}" srcOrd="0" destOrd="0" presId="urn:microsoft.com/office/officeart/2005/8/layout/bProcess3"/>
    <dgm:cxn modelId="{716AA0F7-A832-4405-9D9D-D18AA1E27B81}" type="presParOf" srcId="{BDC9C179-2E6F-4FD0-A54A-7AC4CCE7412C}" destId="{E7152CBB-2D33-443F-A386-90182A53D8E6}" srcOrd="2" destOrd="0" presId="urn:microsoft.com/office/officeart/2005/8/layout/bProcess3"/>
    <dgm:cxn modelId="{F2BE5014-4680-43B1-99EB-15A479CDB4B8}" type="presParOf" srcId="{BDC9C179-2E6F-4FD0-A54A-7AC4CCE7412C}" destId="{E686037C-807B-4CC5-9DC4-DB5E72C76181}" srcOrd="3" destOrd="0" presId="urn:microsoft.com/office/officeart/2005/8/layout/bProcess3"/>
    <dgm:cxn modelId="{1AF04443-3593-490B-BBB8-B8113167CAA5}" type="presParOf" srcId="{E686037C-807B-4CC5-9DC4-DB5E72C76181}" destId="{5851CD40-803F-4A5B-80BC-C84091C9D980}" srcOrd="0" destOrd="0" presId="urn:microsoft.com/office/officeart/2005/8/layout/bProcess3"/>
    <dgm:cxn modelId="{6550CECB-E629-496B-8EB6-E94F7B466941}" type="presParOf" srcId="{BDC9C179-2E6F-4FD0-A54A-7AC4CCE7412C}" destId="{E3405D15-11F0-4E2A-A328-FF93A60A27A6}" srcOrd="4" destOrd="0" presId="urn:microsoft.com/office/officeart/2005/8/layout/bProcess3"/>
    <dgm:cxn modelId="{E8B919B5-1C0A-451D-A235-730F1111831D}" type="presParOf" srcId="{BDC9C179-2E6F-4FD0-A54A-7AC4CCE7412C}" destId="{0F0E2106-E0C1-40EB-A02C-9A6929929BB1}" srcOrd="5" destOrd="0" presId="urn:microsoft.com/office/officeart/2005/8/layout/bProcess3"/>
    <dgm:cxn modelId="{52AF3A1C-C70F-4CC8-9843-EC551F8B5DA3}" type="presParOf" srcId="{0F0E2106-E0C1-40EB-A02C-9A6929929BB1}" destId="{514C552B-EE53-4271-9D63-373EE41DCA5B}" srcOrd="0" destOrd="0" presId="urn:microsoft.com/office/officeart/2005/8/layout/bProcess3"/>
    <dgm:cxn modelId="{F7F521FE-8DE2-48C7-B422-C39449258797}" type="presParOf" srcId="{BDC9C179-2E6F-4FD0-A54A-7AC4CCE7412C}" destId="{F88F45AC-2440-4BF4-88EB-7F671CE913BD}" srcOrd="6" destOrd="0" presId="urn:microsoft.com/office/officeart/2005/8/layout/bProcess3"/>
    <dgm:cxn modelId="{9899C2C7-EABF-4730-BB73-FDFF92392992}" type="presParOf" srcId="{BDC9C179-2E6F-4FD0-A54A-7AC4CCE7412C}" destId="{D722BC88-708A-4F2F-A3B8-9F5EA4CD3C0E}" srcOrd="7" destOrd="0" presId="urn:microsoft.com/office/officeart/2005/8/layout/bProcess3"/>
    <dgm:cxn modelId="{72E3FF8C-8F59-43BD-9577-1D7A935692D4}" type="presParOf" srcId="{D722BC88-708A-4F2F-A3B8-9F5EA4CD3C0E}" destId="{6D1F05D0-BBC5-404B-86AC-DDFD62DB4A13}" srcOrd="0" destOrd="0" presId="urn:microsoft.com/office/officeart/2005/8/layout/bProcess3"/>
    <dgm:cxn modelId="{35839A69-B9F1-4C52-90D1-0B8C4D902E93}" type="presParOf" srcId="{BDC9C179-2E6F-4FD0-A54A-7AC4CCE7412C}" destId="{063D5745-E60E-44D4-9D8D-1815D603772B}" srcOrd="8" destOrd="0" presId="urn:microsoft.com/office/officeart/2005/8/layout/bProcess3"/>
    <dgm:cxn modelId="{09160176-914D-412B-8BA4-D227DB0BEB6B}" type="presParOf" srcId="{BDC9C179-2E6F-4FD0-A54A-7AC4CCE7412C}" destId="{AE6249A4-B34C-4709-9ADF-AB57D3BB8B3E}" srcOrd="9" destOrd="0" presId="urn:microsoft.com/office/officeart/2005/8/layout/bProcess3"/>
    <dgm:cxn modelId="{3676817B-DE5A-44E5-9E5F-CB83F1CA89B6}" type="presParOf" srcId="{AE6249A4-B34C-4709-9ADF-AB57D3BB8B3E}" destId="{FBBFA24D-7BC0-4AEE-A10B-0A353B251D86}" srcOrd="0" destOrd="0" presId="urn:microsoft.com/office/officeart/2005/8/layout/bProcess3"/>
    <dgm:cxn modelId="{C9A25EDD-92C9-4C06-9557-A01F9C8D0C94}" type="presParOf" srcId="{BDC9C179-2E6F-4FD0-A54A-7AC4CCE7412C}" destId="{61674966-A83B-4F28-B9A8-9D68CB410A98}" srcOrd="10" destOrd="0" presId="urn:microsoft.com/office/officeart/2005/8/layout/bProcess3"/>
    <dgm:cxn modelId="{80F4D0E8-9A1B-4ABA-9EB4-1D7CBB8B32E4}" type="presParOf" srcId="{BDC9C179-2E6F-4FD0-A54A-7AC4CCE7412C}" destId="{A653452B-5C77-4B74-AA82-4A4D6FB39B75}" srcOrd="11" destOrd="0" presId="urn:microsoft.com/office/officeart/2005/8/layout/bProcess3"/>
    <dgm:cxn modelId="{D9CEDB20-7030-4D84-AAEE-8A2ECEA4B89E}" type="presParOf" srcId="{A653452B-5C77-4B74-AA82-4A4D6FB39B75}" destId="{F278ABD1-B570-47E6-A06F-F0CC75C2C6AD}" srcOrd="0" destOrd="0" presId="urn:microsoft.com/office/officeart/2005/8/layout/bProcess3"/>
    <dgm:cxn modelId="{242DAD4C-CF56-4564-ADBC-7CC92573573A}" type="presParOf" srcId="{BDC9C179-2E6F-4FD0-A54A-7AC4CCE7412C}" destId="{FE32C6D9-6D76-4065-8D3D-FC346E318E2A}" srcOrd="12" destOrd="0" presId="urn:microsoft.com/office/officeart/2005/8/layout/bProcess3"/>
    <dgm:cxn modelId="{7C8F48A1-394F-402C-9616-65C6B1948B68}" type="presParOf" srcId="{BDC9C179-2E6F-4FD0-A54A-7AC4CCE7412C}" destId="{4193B5A9-DD11-4733-B69A-615E9544D59F}" srcOrd="13" destOrd="0" presId="urn:microsoft.com/office/officeart/2005/8/layout/bProcess3"/>
    <dgm:cxn modelId="{37791B2E-557D-4ED4-A73A-0E04967EE5FD}" type="presParOf" srcId="{4193B5A9-DD11-4733-B69A-615E9544D59F}" destId="{6EC0AAD0-F925-4461-8131-C1876FB7EC6E}" srcOrd="0" destOrd="0" presId="urn:microsoft.com/office/officeart/2005/8/layout/bProcess3"/>
    <dgm:cxn modelId="{7293BA2A-14C5-492D-B2B3-1607665A104F}" type="presParOf" srcId="{BDC9C179-2E6F-4FD0-A54A-7AC4CCE7412C}" destId="{DB6244DC-8D82-43B7-ADDE-9256AC2440E8}" srcOrd="14"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49C5EB9-6248-409B-8708-3A6B69CED2AA}" type="doc">
      <dgm:prSet loTypeId="urn:microsoft.com/office/officeart/2005/8/layout/cycle3" loCatId="cycle" qsTypeId="urn:microsoft.com/office/officeart/2005/8/quickstyle/simple3" qsCatId="simple" csTypeId="urn:microsoft.com/office/officeart/2005/8/colors/colorful2" csCatId="colorful" phldr="1"/>
      <dgm:spPr/>
      <dgm:t>
        <a:bodyPr/>
        <a:lstStyle/>
        <a:p>
          <a:endParaRPr lang="en-US"/>
        </a:p>
      </dgm:t>
    </dgm:pt>
    <dgm:pt modelId="{A2B540BE-F804-458B-BEC8-C5859965A8FC}">
      <dgm:prSet phldrT="[Text]"/>
      <dgm:spPr/>
      <dgm:t>
        <a:bodyPr/>
        <a:lstStyle/>
        <a:p>
          <a:r>
            <a:rPr lang="en-US"/>
            <a:t>Access one’s own culture</a:t>
          </a:r>
        </a:p>
      </dgm:t>
    </dgm:pt>
    <dgm:pt modelId="{861C4300-B965-4A46-8F6D-5E21D56A2E72}" type="parTrans" cxnId="{8CD5679C-CAD2-41D7-BC1C-0DA3FC2D3ADD}">
      <dgm:prSet/>
      <dgm:spPr/>
      <dgm:t>
        <a:bodyPr/>
        <a:lstStyle/>
        <a:p>
          <a:endParaRPr lang="en-US"/>
        </a:p>
      </dgm:t>
    </dgm:pt>
    <dgm:pt modelId="{7E4E1469-A41E-4A75-9650-D6DCBC207DEC}" type="sibTrans" cxnId="{8CD5679C-CAD2-41D7-BC1C-0DA3FC2D3ADD}">
      <dgm:prSet/>
      <dgm:spPr/>
      <dgm:t>
        <a:bodyPr/>
        <a:lstStyle/>
        <a:p>
          <a:endParaRPr lang="en-US"/>
        </a:p>
      </dgm:t>
    </dgm:pt>
    <dgm:pt modelId="{1B020B83-DCC3-4EAB-9D11-6A8E6B9872A8}">
      <dgm:prSet phldrT="[Text]"/>
      <dgm:spPr/>
      <dgm:t>
        <a:bodyPr/>
        <a:lstStyle/>
        <a:p>
          <a:r>
            <a:rPr lang="en-US"/>
            <a:t>Value Diversity</a:t>
          </a:r>
        </a:p>
      </dgm:t>
    </dgm:pt>
    <dgm:pt modelId="{86BEF4EA-A1B6-4030-A0A3-9D0AD9C94290}" type="parTrans" cxnId="{04AE1CBB-6252-4618-A824-9165AF0A23EF}">
      <dgm:prSet/>
      <dgm:spPr/>
      <dgm:t>
        <a:bodyPr/>
        <a:lstStyle/>
        <a:p>
          <a:endParaRPr lang="en-US"/>
        </a:p>
      </dgm:t>
    </dgm:pt>
    <dgm:pt modelId="{3E1BC08B-E8D7-4C8E-9D47-F75EEC3F76D6}" type="sibTrans" cxnId="{04AE1CBB-6252-4618-A824-9165AF0A23EF}">
      <dgm:prSet/>
      <dgm:spPr/>
      <dgm:t>
        <a:bodyPr/>
        <a:lstStyle/>
        <a:p>
          <a:endParaRPr lang="en-US"/>
        </a:p>
      </dgm:t>
    </dgm:pt>
    <dgm:pt modelId="{E4C68A8E-F3A9-4300-A8FE-20FA0B33C029}">
      <dgm:prSet phldrT="[Text]"/>
      <dgm:spPr/>
      <dgm:t>
        <a:bodyPr/>
        <a:lstStyle/>
        <a:p>
          <a:r>
            <a:rPr lang="en-US"/>
            <a:t>Manage Dynamics of Difference</a:t>
          </a:r>
        </a:p>
      </dgm:t>
    </dgm:pt>
    <dgm:pt modelId="{71BC2BE1-11B6-468F-A477-B9A5FDE3F83B}" type="parTrans" cxnId="{C359E741-049B-44A6-B56D-869FF2A16589}">
      <dgm:prSet/>
      <dgm:spPr/>
      <dgm:t>
        <a:bodyPr/>
        <a:lstStyle/>
        <a:p>
          <a:endParaRPr lang="en-US"/>
        </a:p>
      </dgm:t>
    </dgm:pt>
    <dgm:pt modelId="{13E434B8-A226-4D2D-8906-1EF45F07F313}" type="sibTrans" cxnId="{C359E741-049B-44A6-B56D-869FF2A16589}">
      <dgm:prSet/>
      <dgm:spPr/>
      <dgm:t>
        <a:bodyPr/>
        <a:lstStyle/>
        <a:p>
          <a:endParaRPr lang="en-US"/>
        </a:p>
      </dgm:t>
    </dgm:pt>
    <dgm:pt modelId="{79932F27-D0AA-424A-93AD-B6BD81B7E17F}">
      <dgm:prSet phldrT="[Text]"/>
      <dgm:spPr/>
      <dgm:t>
        <a:bodyPr/>
        <a:lstStyle/>
        <a:p>
          <a:r>
            <a:rPr lang="en-US"/>
            <a:t>Adapt to Diversity</a:t>
          </a:r>
        </a:p>
      </dgm:t>
    </dgm:pt>
    <dgm:pt modelId="{C6286CC8-2EB5-480A-91AD-69D498E7320E}" type="parTrans" cxnId="{40B5BFA3-CD8C-440D-BF4C-3ED3D9CC53A3}">
      <dgm:prSet/>
      <dgm:spPr/>
      <dgm:t>
        <a:bodyPr/>
        <a:lstStyle/>
        <a:p>
          <a:endParaRPr lang="en-US"/>
        </a:p>
      </dgm:t>
    </dgm:pt>
    <dgm:pt modelId="{F4FFA97B-9777-401E-A82A-38C804FB3AD0}" type="sibTrans" cxnId="{40B5BFA3-CD8C-440D-BF4C-3ED3D9CC53A3}">
      <dgm:prSet/>
      <dgm:spPr/>
      <dgm:t>
        <a:bodyPr/>
        <a:lstStyle/>
        <a:p>
          <a:endParaRPr lang="en-US"/>
        </a:p>
      </dgm:t>
    </dgm:pt>
    <dgm:pt modelId="{9747D8CA-7D9F-4439-85AC-130A922B75C8}">
      <dgm:prSet phldrT="[Text]"/>
      <dgm:spPr/>
      <dgm:t>
        <a:bodyPr/>
        <a:lstStyle/>
        <a:p>
          <a:r>
            <a:rPr lang="en-US"/>
            <a:t>Institutionalize Cultural Knowledge</a:t>
          </a:r>
        </a:p>
      </dgm:t>
    </dgm:pt>
    <dgm:pt modelId="{6A2A0E73-B198-4A8C-A7A9-C3D3F23D32E0}" type="parTrans" cxnId="{6F9F820C-4409-4302-B470-E23C1A621A9A}">
      <dgm:prSet/>
      <dgm:spPr/>
      <dgm:t>
        <a:bodyPr/>
        <a:lstStyle/>
        <a:p>
          <a:endParaRPr lang="en-US"/>
        </a:p>
      </dgm:t>
    </dgm:pt>
    <dgm:pt modelId="{ADE5F547-752D-4726-A38A-2C9A2229C9CD}" type="sibTrans" cxnId="{6F9F820C-4409-4302-B470-E23C1A621A9A}">
      <dgm:prSet/>
      <dgm:spPr/>
      <dgm:t>
        <a:bodyPr/>
        <a:lstStyle/>
        <a:p>
          <a:endParaRPr lang="en-US"/>
        </a:p>
      </dgm:t>
    </dgm:pt>
    <dgm:pt modelId="{477A90FC-4E88-429E-AA62-94C54DDF6ABC}" type="pres">
      <dgm:prSet presAssocID="{F49C5EB9-6248-409B-8708-3A6B69CED2AA}" presName="Name0" presStyleCnt="0">
        <dgm:presLayoutVars>
          <dgm:dir/>
          <dgm:resizeHandles val="exact"/>
        </dgm:presLayoutVars>
      </dgm:prSet>
      <dgm:spPr/>
      <dgm:t>
        <a:bodyPr/>
        <a:lstStyle/>
        <a:p>
          <a:endParaRPr lang="en-US"/>
        </a:p>
      </dgm:t>
    </dgm:pt>
    <dgm:pt modelId="{A39B8FBA-492F-4153-B0D8-48CB4AAFA479}" type="pres">
      <dgm:prSet presAssocID="{F49C5EB9-6248-409B-8708-3A6B69CED2AA}" presName="cycle" presStyleCnt="0"/>
      <dgm:spPr/>
    </dgm:pt>
    <dgm:pt modelId="{D09291A8-3AB1-46B8-9436-F68CA3BFDA7F}" type="pres">
      <dgm:prSet presAssocID="{A2B540BE-F804-458B-BEC8-C5859965A8FC}" presName="nodeFirstNode" presStyleLbl="node1" presStyleIdx="0" presStyleCnt="5">
        <dgm:presLayoutVars>
          <dgm:bulletEnabled val="1"/>
        </dgm:presLayoutVars>
      </dgm:prSet>
      <dgm:spPr/>
      <dgm:t>
        <a:bodyPr/>
        <a:lstStyle/>
        <a:p>
          <a:endParaRPr lang="en-US"/>
        </a:p>
      </dgm:t>
    </dgm:pt>
    <dgm:pt modelId="{43996FBF-D46E-475C-A8D7-B9956039D93B}" type="pres">
      <dgm:prSet presAssocID="{7E4E1469-A41E-4A75-9650-D6DCBC207DEC}" presName="sibTransFirstNode" presStyleLbl="bgShp" presStyleIdx="0" presStyleCnt="1"/>
      <dgm:spPr/>
      <dgm:t>
        <a:bodyPr/>
        <a:lstStyle/>
        <a:p>
          <a:endParaRPr lang="en-US"/>
        </a:p>
      </dgm:t>
    </dgm:pt>
    <dgm:pt modelId="{AC7FC7CC-210E-4177-AD0B-D344F7E7EE84}" type="pres">
      <dgm:prSet presAssocID="{1B020B83-DCC3-4EAB-9D11-6A8E6B9872A8}" presName="nodeFollowingNodes" presStyleLbl="node1" presStyleIdx="1" presStyleCnt="5">
        <dgm:presLayoutVars>
          <dgm:bulletEnabled val="1"/>
        </dgm:presLayoutVars>
      </dgm:prSet>
      <dgm:spPr/>
      <dgm:t>
        <a:bodyPr/>
        <a:lstStyle/>
        <a:p>
          <a:endParaRPr lang="en-US"/>
        </a:p>
      </dgm:t>
    </dgm:pt>
    <dgm:pt modelId="{57B738CF-9BD7-43EB-85E1-DF1429C5E03C}" type="pres">
      <dgm:prSet presAssocID="{E4C68A8E-F3A9-4300-A8FE-20FA0B33C029}" presName="nodeFollowingNodes" presStyleLbl="node1" presStyleIdx="2" presStyleCnt="5">
        <dgm:presLayoutVars>
          <dgm:bulletEnabled val="1"/>
        </dgm:presLayoutVars>
      </dgm:prSet>
      <dgm:spPr/>
      <dgm:t>
        <a:bodyPr/>
        <a:lstStyle/>
        <a:p>
          <a:endParaRPr lang="en-US"/>
        </a:p>
      </dgm:t>
    </dgm:pt>
    <dgm:pt modelId="{7F06B13A-84D0-44D5-9293-7026928C9EB9}" type="pres">
      <dgm:prSet presAssocID="{79932F27-D0AA-424A-93AD-B6BD81B7E17F}" presName="nodeFollowingNodes" presStyleLbl="node1" presStyleIdx="3" presStyleCnt="5">
        <dgm:presLayoutVars>
          <dgm:bulletEnabled val="1"/>
        </dgm:presLayoutVars>
      </dgm:prSet>
      <dgm:spPr/>
      <dgm:t>
        <a:bodyPr/>
        <a:lstStyle/>
        <a:p>
          <a:endParaRPr lang="en-US"/>
        </a:p>
      </dgm:t>
    </dgm:pt>
    <dgm:pt modelId="{26CE0F41-9286-44C6-9562-1F9B6B97BE07}" type="pres">
      <dgm:prSet presAssocID="{9747D8CA-7D9F-4439-85AC-130A922B75C8}" presName="nodeFollowingNodes" presStyleLbl="node1" presStyleIdx="4" presStyleCnt="5">
        <dgm:presLayoutVars>
          <dgm:bulletEnabled val="1"/>
        </dgm:presLayoutVars>
      </dgm:prSet>
      <dgm:spPr/>
      <dgm:t>
        <a:bodyPr/>
        <a:lstStyle/>
        <a:p>
          <a:endParaRPr lang="en-US"/>
        </a:p>
      </dgm:t>
    </dgm:pt>
  </dgm:ptLst>
  <dgm:cxnLst>
    <dgm:cxn modelId="{2DD11D1F-9B7B-401D-B097-BD6700F28A27}" type="presOf" srcId="{F49C5EB9-6248-409B-8708-3A6B69CED2AA}" destId="{477A90FC-4E88-429E-AA62-94C54DDF6ABC}" srcOrd="0" destOrd="0" presId="urn:microsoft.com/office/officeart/2005/8/layout/cycle3"/>
    <dgm:cxn modelId="{A1D8B216-EE11-47F6-BE25-A686860F62B3}" type="presOf" srcId="{9747D8CA-7D9F-4439-85AC-130A922B75C8}" destId="{26CE0F41-9286-44C6-9562-1F9B6B97BE07}" srcOrd="0" destOrd="0" presId="urn:microsoft.com/office/officeart/2005/8/layout/cycle3"/>
    <dgm:cxn modelId="{BEBBD260-9731-47E0-94FF-93CEC77DA21D}" type="presOf" srcId="{7E4E1469-A41E-4A75-9650-D6DCBC207DEC}" destId="{43996FBF-D46E-475C-A8D7-B9956039D93B}" srcOrd="0" destOrd="0" presId="urn:microsoft.com/office/officeart/2005/8/layout/cycle3"/>
    <dgm:cxn modelId="{04AE1CBB-6252-4618-A824-9165AF0A23EF}" srcId="{F49C5EB9-6248-409B-8708-3A6B69CED2AA}" destId="{1B020B83-DCC3-4EAB-9D11-6A8E6B9872A8}" srcOrd="1" destOrd="0" parTransId="{86BEF4EA-A1B6-4030-A0A3-9D0AD9C94290}" sibTransId="{3E1BC08B-E8D7-4C8E-9D47-F75EEC3F76D6}"/>
    <dgm:cxn modelId="{6F9F820C-4409-4302-B470-E23C1A621A9A}" srcId="{F49C5EB9-6248-409B-8708-3A6B69CED2AA}" destId="{9747D8CA-7D9F-4439-85AC-130A922B75C8}" srcOrd="4" destOrd="0" parTransId="{6A2A0E73-B198-4A8C-A7A9-C3D3F23D32E0}" sibTransId="{ADE5F547-752D-4726-A38A-2C9A2229C9CD}"/>
    <dgm:cxn modelId="{C359E741-049B-44A6-B56D-869FF2A16589}" srcId="{F49C5EB9-6248-409B-8708-3A6B69CED2AA}" destId="{E4C68A8E-F3A9-4300-A8FE-20FA0B33C029}" srcOrd="2" destOrd="0" parTransId="{71BC2BE1-11B6-468F-A477-B9A5FDE3F83B}" sibTransId="{13E434B8-A226-4D2D-8906-1EF45F07F313}"/>
    <dgm:cxn modelId="{AF7AF19A-A7AD-4217-A114-3C9DAEFA1486}" type="presOf" srcId="{79932F27-D0AA-424A-93AD-B6BD81B7E17F}" destId="{7F06B13A-84D0-44D5-9293-7026928C9EB9}" srcOrd="0" destOrd="0" presId="urn:microsoft.com/office/officeart/2005/8/layout/cycle3"/>
    <dgm:cxn modelId="{8F9E6AB3-6989-4250-90B9-00E574029C7D}" type="presOf" srcId="{E4C68A8E-F3A9-4300-A8FE-20FA0B33C029}" destId="{57B738CF-9BD7-43EB-85E1-DF1429C5E03C}" srcOrd="0" destOrd="0" presId="urn:microsoft.com/office/officeart/2005/8/layout/cycle3"/>
    <dgm:cxn modelId="{8CD5679C-CAD2-41D7-BC1C-0DA3FC2D3ADD}" srcId="{F49C5EB9-6248-409B-8708-3A6B69CED2AA}" destId="{A2B540BE-F804-458B-BEC8-C5859965A8FC}" srcOrd="0" destOrd="0" parTransId="{861C4300-B965-4A46-8F6D-5E21D56A2E72}" sibTransId="{7E4E1469-A41E-4A75-9650-D6DCBC207DEC}"/>
    <dgm:cxn modelId="{19DF4A02-EDF0-4504-923D-DA87E5763F07}" type="presOf" srcId="{A2B540BE-F804-458B-BEC8-C5859965A8FC}" destId="{D09291A8-3AB1-46B8-9436-F68CA3BFDA7F}" srcOrd="0" destOrd="0" presId="urn:microsoft.com/office/officeart/2005/8/layout/cycle3"/>
    <dgm:cxn modelId="{40B5BFA3-CD8C-440D-BF4C-3ED3D9CC53A3}" srcId="{F49C5EB9-6248-409B-8708-3A6B69CED2AA}" destId="{79932F27-D0AA-424A-93AD-B6BD81B7E17F}" srcOrd="3" destOrd="0" parTransId="{C6286CC8-2EB5-480A-91AD-69D498E7320E}" sibTransId="{F4FFA97B-9777-401E-A82A-38C804FB3AD0}"/>
    <dgm:cxn modelId="{442BEE73-069E-4B3C-8F6B-B2A2D4132340}" type="presOf" srcId="{1B020B83-DCC3-4EAB-9D11-6A8E6B9872A8}" destId="{AC7FC7CC-210E-4177-AD0B-D344F7E7EE84}" srcOrd="0" destOrd="0" presId="urn:microsoft.com/office/officeart/2005/8/layout/cycle3"/>
    <dgm:cxn modelId="{0AF5E84E-E7A8-47C5-8822-15C7E2E7495B}" type="presParOf" srcId="{477A90FC-4E88-429E-AA62-94C54DDF6ABC}" destId="{A39B8FBA-492F-4153-B0D8-48CB4AAFA479}" srcOrd="0" destOrd="0" presId="urn:microsoft.com/office/officeart/2005/8/layout/cycle3"/>
    <dgm:cxn modelId="{F2791E88-E27D-4380-8E63-DEDA32848B27}" type="presParOf" srcId="{A39B8FBA-492F-4153-B0D8-48CB4AAFA479}" destId="{D09291A8-3AB1-46B8-9436-F68CA3BFDA7F}" srcOrd="0" destOrd="0" presId="urn:microsoft.com/office/officeart/2005/8/layout/cycle3"/>
    <dgm:cxn modelId="{B264FD24-2FA0-45FB-A12A-28C6FAEBB15E}" type="presParOf" srcId="{A39B8FBA-492F-4153-B0D8-48CB4AAFA479}" destId="{43996FBF-D46E-475C-A8D7-B9956039D93B}" srcOrd="1" destOrd="0" presId="urn:microsoft.com/office/officeart/2005/8/layout/cycle3"/>
    <dgm:cxn modelId="{DA973C70-0439-4993-933C-48C7684EA4C0}" type="presParOf" srcId="{A39B8FBA-492F-4153-B0D8-48CB4AAFA479}" destId="{AC7FC7CC-210E-4177-AD0B-D344F7E7EE84}" srcOrd="2" destOrd="0" presId="urn:microsoft.com/office/officeart/2005/8/layout/cycle3"/>
    <dgm:cxn modelId="{4980711C-D711-4795-B7C8-714B8F91BDF4}" type="presParOf" srcId="{A39B8FBA-492F-4153-B0D8-48CB4AAFA479}" destId="{57B738CF-9BD7-43EB-85E1-DF1429C5E03C}" srcOrd="3" destOrd="0" presId="urn:microsoft.com/office/officeart/2005/8/layout/cycle3"/>
    <dgm:cxn modelId="{0B38652D-D286-4026-A497-3C36F97FEF80}" type="presParOf" srcId="{A39B8FBA-492F-4153-B0D8-48CB4AAFA479}" destId="{7F06B13A-84D0-44D5-9293-7026928C9EB9}" srcOrd="4" destOrd="0" presId="urn:microsoft.com/office/officeart/2005/8/layout/cycle3"/>
    <dgm:cxn modelId="{98FFA8D4-5085-4306-8548-DE2066C9C917}" type="presParOf" srcId="{A39B8FBA-492F-4153-B0D8-48CB4AAFA479}" destId="{26CE0F41-9286-44C6-9562-1F9B6B97BE07}"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69C2A3CC-51AD-463A-9559-E48F85743FAF}"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E12E5050-3A11-46C3-A252-08A5CBF8073A}">
      <dgm:prSet phldrT="[Text]"/>
      <dgm:spPr/>
      <dgm:t>
        <a:bodyPr/>
        <a:lstStyle/>
        <a:p>
          <a:r>
            <a:rPr lang="en-US"/>
            <a:t>Individual</a:t>
          </a:r>
        </a:p>
      </dgm:t>
    </dgm:pt>
    <dgm:pt modelId="{00576D38-33D6-4826-9185-D8D5BA30956F}" type="parTrans" cxnId="{6DB5A709-1784-46BF-BA2E-F36C23304E9B}">
      <dgm:prSet/>
      <dgm:spPr/>
      <dgm:t>
        <a:bodyPr/>
        <a:lstStyle/>
        <a:p>
          <a:endParaRPr lang="en-US"/>
        </a:p>
      </dgm:t>
    </dgm:pt>
    <dgm:pt modelId="{9A703447-BF47-4B18-81E2-4CC4E629BCE1}" type="sibTrans" cxnId="{6DB5A709-1784-46BF-BA2E-F36C23304E9B}">
      <dgm:prSet/>
      <dgm:spPr/>
      <dgm:t>
        <a:bodyPr/>
        <a:lstStyle/>
        <a:p>
          <a:endParaRPr lang="en-US"/>
        </a:p>
      </dgm:t>
    </dgm:pt>
    <dgm:pt modelId="{C1F29A5F-20A1-4305-8221-3E7EA7B08F19}">
      <dgm:prSet phldrT="[Text]"/>
      <dgm:spPr/>
      <dgm:t>
        <a:bodyPr/>
        <a:lstStyle/>
        <a:p>
          <a:r>
            <a:rPr lang="en-US"/>
            <a:t>Institution</a:t>
          </a:r>
        </a:p>
      </dgm:t>
    </dgm:pt>
    <dgm:pt modelId="{A2558F25-64C6-4F55-9BDA-3E580B745166}" type="parTrans" cxnId="{56E06315-B0BD-4EE6-990F-32EB515B2343}">
      <dgm:prSet/>
      <dgm:spPr/>
      <dgm:t>
        <a:bodyPr/>
        <a:lstStyle/>
        <a:p>
          <a:endParaRPr lang="en-US"/>
        </a:p>
      </dgm:t>
    </dgm:pt>
    <dgm:pt modelId="{C66968EF-CC95-48B3-9FA4-E696F9460EBA}" type="sibTrans" cxnId="{56E06315-B0BD-4EE6-990F-32EB515B2343}">
      <dgm:prSet/>
      <dgm:spPr/>
      <dgm:t>
        <a:bodyPr/>
        <a:lstStyle/>
        <a:p>
          <a:endParaRPr lang="en-US"/>
        </a:p>
      </dgm:t>
    </dgm:pt>
    <dgm:pt modelId="{AF201397-1D02-42BD-8C3D-C337EC8F0722}">
      <dgm:prSet phldrT="[Text]"/>
      <dgm:spPr/>
      <dgm:t>
        <a:bodyPr/>
        <a:lstStyle/>
        <a:p>
          <a:r>
            <a:rPr lang="en-US"/>
            <a:t>Cultural</a:t>
          </a:r>
        </a:p>
      </dgm:t>
    </dgm:pt>
    <dgm:pt modelId="{E4D9DC3C-73FB-46B0-901D-A9874F114183}" type="parTrans" cxnId="{338FBF43-77E4-498C-AA79-F6B231388A98}">
      <dgm:prSet/>
      <dgm:spPr/>
      <dgm:t>
        <a:bodyPr/>
        <a:lstStyle/>
        <a:p>
          <a:endParaRPr lang="en-US"/>
        </a:p>
      </dgm:t>
    </dgm:pt>
    <dgm:pt modelId="{1CE8388C-6B7C-4CBF-AF81-3C3DD04FF729}" type="sibTrans" cxnId="{338FBF43-77E4-498C-AA79-F6B231388A98}">
      <dgm:prSet/>
      <dgm:spPr/>
      <dgm:t>
        <a:bodyPr/>
        <a:lstStyle/>
        <a:p>
          <a:endParaRPr lang="en-US"/>
        </a:p>
      </dgm:t>
    </dgm:pt>
    <dgm:pt modelId="{60689CCF-B6B7-47B2-95D2-4EEBCD36E02E}" type="pres">
      <dgm:prSet presAssocID="{69C2A3CC-51AD-463A-9559-E48F85743FAF}" presName="Name0" presStyleCnt="0">
        <dgm:presLayoutVars>
          <dgm:chMax val="7"/>
          <dgm:chPref val="7"/>
          <dgm:dir/>
        </dgm:presLayoutVars>
      </dgm:prSet>
      <dgm:spPr/>
      <dgm:t>
        <a:bodyPr/>
        <a:lstStyle/>
        <a:p>
          <a:endParaRPr lang="en-US"/>
        </a:p>
      </dgm:t>
    </dgm:pt>
    <dgm:pt modelId="{46B52287-7378-4D7C-956F-EFBA8161BF0E}" type="pres">
      <dgm:prSet presAssocID="{69C2A3CC-51AD-463A-9559-E48F85743FAF}" presName="Name1" presStyleCnt="0"/>
      <dgm:spPr/>
    </dgm:pt>
    <dgm:pt modelId="{4ADC0B1B-830F-4119-9944-23D04445F5CC}" type="pres">
      <dgm:prSet presAssocID="{69C2A3CC-51AD-463A-9559-E48F85743FAF}" presName="cycle" presStyleCnt="0"/>
      <dgm:spPr/>
    </dgm:pt>
    <dgm:pt modelId="{0327AFB3-D07A-486E-9C37-CC84ECC8193A}" type="pres">
      <dgm:prSet presAssocID="{69C2A3CC-51AD-463A-9559-E48F85743FAF}" presName="srcNode" presStyleLbl="node1" presStyleIdx="0" presStyleCnt="3"/>
      <dgm:spPr/>
    </dgm:pt>
    <dgm:pt modelId="{771D014E-CC14-40E0-B7A1-1248498C298A}" type="pres">
      <dgm:prSet presAssocID="{69C2A3CC-51AD-463A-9559-E48F85743FAF}" presName="conn" presStyleLbl="parChTrans1D2" presStyleIdx="0" presStyleCnt="1"/>
      <dgm:spPr/>
      <dgm:t>
        <a:bodyPr/>
        <a:lstStyle/>
        <a:p>
          <a:endParaRPr lang="en-US"/>
        </a:p>
      </dgm:t>
    </dgm:pt>
    <dgm:pt modelId="{EF280382-28B7-4E4C-BCFE-C9818FCE8A27}" type="pres">
      <dgm:prSet presAssocID="{69C2A3CC-51AD-463A-9559-E48F85743FAF}" presName="extraNode" presStyleLbl="node1" presStyleIdx="0" presStyleCnt="3"/>
      <dgm:spPr/>
    </dgm:pt>
    <dgm:pt modelId="{71B44D90-3A31-4E8C-95BE-3C1AD3B85D01}" type="pres">
      <dgm:prSet presAssocID="{69C2A3CC-51AD-463A-9559-E48F85743FAF}" presName="dstNode" presStyleLbl="node1" presStyleIdx="0" presStyleCnt="3"/>
      <dgm:spPr/>
    </dgm:pt>
    <dgm:pt modelId="{E9979C40-209A-4DE6-A921-B049D6AA83A6}" type="pres">
      <dgm:prSet presAssocID="{E12E5050-3A11-46C3-A252-08A5CBF8073A}" presName="text_1" presStyleLbl="node1" presStyleIdx="0" presStyleCnt="3">
        <dgm:presLayoutVars>
          <dgm:bulletEnabled val="1"/>
        </dgm:presLayoutVars>
      </dgm:prSet>
      <dgm:spPr/>
      <dgm:t>
        <a:bodyPr/>
        <a:lstStyle/>
        <a:p>
          <a:endParaRPr lang="en-US"/>
        </a:p>
      </dgm:t>
    </dgm:pt>
    <dgm:pt modelId="{331A7CD7-C1BD-404A-993F-4BC8054670ED}" type="pres">
      <dgm:prSet presAssocID="{E12E5050-3A11-46C3-A252-08A5CBF8073A}" presName="accent_1" presStyleCnt="0"/>
      <dgm:spPr/>
    </dgm:pt>
    <dgm:pt modelId="{BB6F2E54-6CE7-46D3-AB73-B145B8E84DF8}" type="pres">
      <dgm:prSet presAssocID="{E12E5050-3A11-46C3-A252-08A5CBF8073A}" presName="accentRepeatNode" presStyleLbl="solidFgAcc1" presStyleIdx="0" presStyleCnt="3"/>
      <dgm:spPr/>
    </dgm:pt>
    <dgm:pt modelId="{01C1F162-1C43-4979-A7E7-2C97F95E0E08}" type="pres">
      <dgm:prSet presAssocID="{C1F29A5F-20A1-4305-8221-3E7EA7B08F19}" presName="text_2" presStyleLbl="node1" presStyleIdx="1" presStyleCnt="3">
        <dgm:presLayoutVars>
          <dgm:bulletEnabled val="1"/>
        </dgm:presLayoutVars>
      </dgm:prSet>
      <dgm:spPr/>
      <dgm:t>
        <a:bodyPr/>
        <a:lstStyle/>
        <a:p>
          <a:endParaRPr lang="en-US"/>
        </a:p>
      </dgm:t>
    </dgm:pt>
    <dgm:pt modelId="{87F23697-CCE2-4076-A4E0-4F2F60F8ABA4}" type="pres">
      <dgm:prSet presAssocID="{C1F29A5F-20A1-4305-8221-3E7EA7B08F19}" presName="accent_2" presStyleCnt="0"/>
      <dgm:spPr/>
    </dgm:pt>
    <dgm:pt modelId="{1A5353A8-D431-42E3-B81E-7F30EDEC09E5}" type="pres">
      <dgm:prSet presAssocID="{C1F29A5F-20A1-4305-8221-3E7EA7B08F19}" presName="accentRepeatNode" presStyleLbl="solidFgAcc1" presStyleIdx="1" presStyleCnt="3"/>
      <dgm:spPr/>
    </dgm:pt>
    <dgm:pt modelId="{A1289D29-1EEE-4535-A617-CFE71C233CEE}" type="pres">
      <dgm:prSet presAssocID="{AF201397-1D02-42BD-8C3D-C337EC8F0722}" presName="text_3" presStyleLbl="node1" presStyleIdx="2" presStyleCnt="3">
        <dgm:presLayoutVars>
          <dgm:bulletEnabled val="1"/>
        </dgm:presLayoutVars>
      </dgm:prSet>
      <dgm:spPr/>
      <dgm:t>
        <a:bodyPr/>
        <a:lstStyle/>
        <a:p>
          <a:endParaRPr lang="en-US"/>
        </a:p>
      </dgm:t>
    </dgm:pt>
    <dgm:pt modelId="{8C3EA057-CA98-467F-A7D9-FFD9BA833E9E}" type="pres">
      <dgm:prSet presAssocID="{AF201397-1D02-42BD-8C3D-C337EC8F0722}" presName="accent_3" presStyleCnt="0"/>
      <dgm:spPr/>
    </dgm:pt>
    <dgm:pt modelId="{7488F03F-93FC-4DC7-A42B-E489CF7A14D5}" type="pres">
      <dgm:prSet presAssocID="{AF201397-1D02-42BD-8C3D-C337EC8F0722}" presName="accentRepeatNode" presStyleLbl="solidFgAcc1" presStyleIdx="2" presStyleCnt="3"/>
      <dgm:spPr/>
    </dgm:pt>
  </dgm:ptLst>
  <dgm:cxnLst>
    <dgm:cxn modelId="{6DB5A709-1784-46BF-BA2E-F36C23304E9B}" srcId="{69C2A3CC-51AD-463A-9559-E48F85743FAF}" destId="{E12E5050-3A11-46C3-A252-08A5CBF8073A}" srcOrd="0" destOrd="0" parTransId="{00576D38-33D6-4826-9185-D8D5BA30956F}" sibTransId="{9A703447-BF47-4B18-81E2-4CC4E629BCE1}"/>
    <dgm:cxn modelId="{692916FB-2BAF-4B3A-B040-2EC5CE435A72}" type="presOf" srcId="{AF201397-1D02-42BD-8C3D-C337EC8F0722}" destId="{A1289D29-1EEE-4535-A617-CFE71C233CEE}" srcOrd="0" destOrd="0" presId="urn:microsoft.com/office/officeart/2008/layout/VerticalCurvedList"/>
    <dgm:cxn modelId="{2689B1A0-E1F7-478E-B7BC-F84533D8E9D8}" type="presOf" srcId="{69C2A3CC-51AD-463A-9559-E48F85743FAF}" destId="{60689CCF-B6B7-47B2-95D2-4EEBCD36E02E}" srcOrd="0" destOrd="0" presId="urn:microsoft.com/office/officeart/2008/layout/VerticalCurvedList"/>
    <dgm:cxn modelId="{C8087990-24FD-4356-8737-6DB7150F4C55}" type="presOf" srcId="{C1F29A5F-20A1-4305-8221-3E7EA7B08F19}" destId="{01C1F162-1C43-4979-A7E7-2C97F95E0E08}" srcOrd="0" destOrd="0" presId="urn:microsoft.com/office/officeart/2008/layout/VerticalCurvedList"/>
    <dgm:cxn modelId="{13DF7ED6-CE76-45A3-98C3-7C8353A43D54}" type="presOf" srcId="{9A703447-BF47-4B18-81E2-4CC4E629BCE1}" destId="{771D014E-CC14-40E0-B7A1-1248498C298A}" srcOrd="0" destOrd="0" presId="urn:microsoft.com/office/officeart/2008/layout/VerticalCurvedList"/>
    <dgm:cxn modelId="{338FBF43-77E4-498C-AA79-F6B231388A98}" srcId="{69C2A3CC-51AD-463A-9559-E48F85743FAF}" destId="{AF201397-1D02-42BD-8C3D-C337EC8F0722}" srcOrd="2" destOrd="0" parTransId="{E4D9DC3C-73FB-46B0-901D-A9874F114183}" sibTransId="{1CE8388C-6B7C-4CBF-AF81-3C3DD04FF729}"/>
    <dgm:cxn modelId="{56E06315-B0BD-4EE6-990F-32EB515B2343}" srcId="{69C2A3CC-51AD-463A-9559-E48F85743FAF}" destId="{C1F29A5F-20A1-4305-8221-3E7EA7B08F19}" srcOrd="1" destOrd="0" parTransId="{A2558F25-64C6-4F55-9BDA-3E580B745166}" sibTransId="{C66968EF-CC95-48B3-9FA4-E696F9460EBA}"/>
    <dgm:cxn modelId="{9103910B-6F7F-48D8-8021-2E3FAE2941BE}" type="presOf" srcId="{E12E5050-3A11-46C3-A252-08A5CBF8073A}" destId="{E9979C40-209A-4DE6-A921-B049D6AA83A6}" srcOrd="0" destOrd="0" presId="urn:microsoft.com/office/officeart/2008/layout/VerticalCurvedList"/>
    <dgm:cxn modelId="{3D0F9052-68F2-4E30-8E1D-E2E3C4D45B79}" type="presParOf" srcId="{60689CCF-B6B7-47B2-95D2-4EEBCD36E02E}" destId="{46B52287-7378-4D7C-956F-EFBA8161BF0E}" srcOrd="0" destOrd="0" presId="urn:microsoft.com/office/officeart/2008/layout/VerticalCurvedList"/>
    <dgm:cxn modelId="{B7352AB8-A807-48AE-B6A2-26FD07AB46EA}" type="presParOf" srcId="{46B52287-7378-4D7C-956F-EFBA8161BF0E}" destId="{4ADC0B1B-830F-4119-9944-23D04445F5CC}" srcOrd="0" destOrd="0" presId="urn:microsoft.com/office/officeart/2008/layout/VerticalCurvedList"/>
    <dgm:cxn modelId="{9BEB3C27-58DB-409B-8C02-33A1AFBC0085}" type="presParOf" srcId="{4ADC0B1B-830F-4119-9944-23D04445F5CC}" destId="{0327AFB3-D07A-486E-9C37-CC84ECC8193A}" srcOrd="0" destOrd="0" presId="urn:microsoft.com/office/officeart/2008/layout/VerticalCurvedList"/>
    <dgm:cxn modelId="{A8477CEA-137A-4737-B4AB-44079DCECCC3}" type="presParOf" srcId="{4ADC0B1B-830F-4119-9944-23D04445F5CC}" destId="{771D014E-CC14-40E0-B7A1-1248498C298A}" srcOrd="1" destOrd="0" presId="urn:microsoft.com/office/officeart/2008/layout/VerticalCurvedList"/>
    <dgm:cxn modelId="{04D40F88-8835-4EC3-AC49-9DD3E433D652}" type="presParOf" srcId="{4ADC0B1B-830F-4119-9944-23D04445F5CC}" destId="{EF280382-28B7-4E4C-BCFE-C9818FCE8A27}" srcOrd="2" destOrd="0" presId="urn:microsoft.com/office/officeart/2008/layout/VerticalCurvedList"/>
    <dgm:cxn modelId="{63A9BD4F-AACF-4E9D-884E-BB50091A0073}" type="presParOf" srcId="{4ADC0B1B-830F-4119-9944-23D04445F5CC}" destId="{71B44D90-3A31-4E8C-95BE-3C1AD3B85D01}" srcOrd="3" destOrd="0" presId="urn:microsoft.com/office/officeart/2008/layout/VerticalCurvedList"/>
    <dgm:cxn modelId="{142E1FAF-A43B-4507-A9A9-62928AD2A40A}" type="presParOf" srcId="{46B52287-7378-4D7C-956F-EFBA8161BF0E}" destId="{E9979C40-209A-4DE6-A921-B049D6AA83A6}" srcOrd="1" destOrd="0" presId="urn:microsoft.com/office/officeart/2008/layout/VerticalCurvedList"/>
    <dgm:cxn modelId="{5E7BFBFE-C498-43DA-8CE1-84F745F82BFE}" type="presParOf" srcId="{46B52287-7378-4D7C-956F-EFBA8161BF0E}" destId="{331A7CD7-C1BD-404A-993F-4BC8054670ED}" srcOrd="2" destOrd="0" presId="urn:microsoft.com/office/officeart/2008/layout/VerticalCurvedList"/>
    <dgm:cxn modelId="{8C219F03-8015-4F3C-97AB-6D641B8951F4}" type="presParOf" srcId="{331A7CD7-C1BD-404A-993F-4BC8054670ED}" destId="{BB6F2E54-6CE7-46D3-AB73-B145B8E84DF8}" srcOrd="0" destOrd="0" presId="urn:microsoft.com/office/officeart/2008/layout/VerticalCurvedList"/>
    <dgm:cxn modelId="{5BF210EC-BDCE-4EAE-ABF1-FEED3CF25844}" type="presParOf" srcId="{46B52287-7378-4D7C-956F-EFBA8161BF0E}" destId="{01C1F162-1C43-4979-A7E7-2C97F95E0E08}" srcOrd="3" destOrd="0" presId="urn:microsoft.com/office/officeart/2008/layout/VerticalCurvedList"/>
    <dgm:cxn modelId="{4ED45030-10A1-4BC5-9C6F-2010530F2A04}" type="presParOf" srcId="{46B52287-7378-4D7C-956F-EFBA8161BF0E}" destId="{87F23697-CCE2-4076-A4E0-4F2F60F8ABA4}" srcOrd="4" destOrd="0" presId="urn:microsoft.com/office/officeart/2008/layout/VerticalCurvedList"/>
    <dgm:cxn modelId="{D2A6D8CC-E335-490E-8396-CBF68E6A5E44}" type="presParOf" srcId="{87F23697-CCE2-4076-A4E0-4F2F60F8ABA4}" destId="{1A5353A8-D431-42E3-B81E-7F30EDEC09E5}" srcOrd="0" destOrd="0" presId="urn:microsoft.com/office/officeart/2008/layout/VerticalCurvedList"/>
    <dgm:cxn modelId="{97124820-C5AF-459D-9202-07B757365248}" type="presParOf" srcId="{46B52287-7378-4D7C-956F-EFBA8161BF0E}" destId="{A1289D29-1EEE-4535-A617-CFE71C233CEE}" srcOrd="5" destOrd="0" presId="urn:microsoft.com/office/officeart/2008/layout/VerticalCurvedList"/>
    <dgm:cxn modelId="{88912EED-8FAC-4CE2-BCA3-0C07EC5AFF5A}" type="presParOf" srcId="{46B52287-7378-4D7C-956F-EFBA8161BF0E}" destId="{8C3EA057-CA98-467F-A7D9-FFD9BA833E9E}" srcOrd="6" destOrd="0" presId="urn:microsoft.com/office/officeart/2008/layout/VerticalCurvedList"/>
    <dgm:cxn modelId="{269C07D7-B4EF-4040-BAD8-173B51C39AF0}" type="presParOf" srcId="{8C3EA057-CA98-467F-A7D9-FFD9BA833E9E}" destId="{7488F03F-93FC-4DC7-A42B-E489CF7A14D5}"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BDE21E59-7495-4218-AB5D-9767D0967B86}" type="doc">
      <dgm:prSet loTypeId="urn:microsoft.com/office/officeart/2009/layout/CircleArrowProcess" loCatId="process" qsTypeId="urn:microsoft.com/office/officeart/2005/8/quickstyle/simple1" qsCatId="simple" csTypeId="urn:microsoft.com/office/officeart/2005/8/colors/accent1_2" csCatId="accent1" phldr="1"/>
      <dgm:spPr/>
      <dgm:t>
        <a:bodyPr/>
        <a:lstStyle/>
        <a:p>
          <a:endParaRPr lang="en-US"/>
        </a:p>
      </dgm:t>
    </dgm:pt>
    <dgm:pt modelId="{CC8E227D-949A-4BEA-94D4-7E5FBDE9D451}">
      <dgm:prSet phldrT="[Text]"/>
      <dgm:spPr/>
      <dgm:t>
        <a:bodyPr/>
        <a:lstStyle/>
        <a:p>
          <a:r>
            <a:rPr lang="en-US"/>
            <a:t>Marginalized Group Experience</a:t>
          </a:r>
        </a:p>
      </dgm:t>
    </dgm:pt>
    <dgm:pt modelId="{8AFE46F8-6A3C-403D-BF43-98AFD251FB71}" type="parTrans" cxnId="{6AA09B6A-D48A-4F95-AB5D-80A64F17474A}">
      <dgm:prSet/>
      <dgm:spPr/>
      <dgm:t>
        <a:bodyPr/>
        <a:lstStyle/>
        <a:p>
          <a:endParaRPr lang="en-US"/>
        </a:p>
      </dgm:t>
    </dgm:pt>
    <dgm:pt modelId="{9852EBB3-EF7B-43FA-A0EB-BDE5E7532D48}" type="sibTrans" cxnId="{6AA09B6A-D48A-4F95-AB5D-80A64F17474A}">
      <dgm:prSet/>
      <dgm:spPr/>
      <dgm:t>
        <a:bodyPr/>
        <a:lstStyle/>
        <a:p>
          <a:endParaRPr lang="en-US"/>
        </a:p>
      </dgm:t>
    </dgm:pt>
    <dgm:pt modelId="{11B56A02-4A60-4EB7-A824-0772E5210834}">
      <dgm:prSet phldrT="[Text]"/>
      <dgm:spPr/>
      <dgm:t>
        <a:bodyPr/>
        <a:lstStyle/>
        <a:p>
          <a:r>
            <a:rPr lang="en-US"/>
            <a:t>School Culture Analysis Paper</a:t>
          </a:r>
        </a:p>
      </dgm:t>
    </dgm:pt>
    <dgm:pt modelId="{40640A40-B32E-477E-8F7B-46E4237AD36A}" type="parTrans" cxnId="{22AB30AE-F774-4640-A03E-A0CB7FFB1790}">
      <dgm:prSet/>
      <dgm:spPr/>
      <dgm:t>
        <a:bodyPr/>
        <a:lstStyle/>
        <a:p>
          <a:endParaRPr lang="en-US"/>
        </a:p>
      </dgm:t>
    </dgm:pt>
    <dgm:pt modelId="{3C53AE38-9E75-4D86-A0AE-AA6F08CA8112}" type="sibTrans" cxnId="{22AB30AE-F774-4640-A03E-A0CB7FFB1790}">
      <dgm:prSet/>
      <dgm:spPr/>
      <dgm:t>
        <a:bodyPr/>
        <a:lstStyle/>
        <a:p>
          <a:endParaRPr lang="en-US"/>
        </a:p>
      </dgm:t>
    </dgm:pt>
    <dgm:pt modelId="{48E77B86-0BD4-464B-BAC6-883E4046DB38}">
      <dgm:prSet phldrT="[Text]"/>
      <dgm:spPr/>
      <dgm:t>
        <a:bodyPr/>
        <a:lstStyle/>
        <a:p>
          <a:r>
            <a:rPr lang="en-US"/>
            <a:t>Consultation Case Summary</a:t>
          </a:r>
        </a:p>
      </dgm:t>
    </dgm:pt>
    <dgm:pt modelId="{4432A605-7CE6-40E3-BF79-7E5CFF2CA61E}" type="parTrans" cxnId="{A42D2259-BA79-48B4-82A5-4DA458BDBB82}">
      <dgm:prSet/>
      <dgm:spPr/>
      <dgm:t>
        <a:bodyPr/>
        <a:lstStyle/>
        <a:p>
          <a:endParaRPr lang="en-US"/>
        </a:p>
      </dgm:t>
    </dgm:pt>
    <dgm:pt modelId="{C4E7E381-2B1A-4EF6-B3C5-33882379A69F}" type="sibTrans" cxnId="{A42D2259-BA79-48B4-82A5-4DA458BDBB82}">
      <dgm:prSet/>
      <dgm:spPr/>
      <dgm:t>
        <a:bodyPr/>
        <a:lstStyle/>
        <a:p>
          <a:endParaRPr lang="en-US"/>
        </a:p>
      </dgm:t>
    </dgm:pt>
    <dgm:pt modelId="{5C1B13CD-0438-4CCE-A190-8B45FE3FCEB4}" type="pres">
      <dgm:prSet presAssocID="{BDE21E59-7495-4218-AB5D-9767D0967B86}" presName="Name0" presStyleCnt="0">
        <dgm:presLayoutVars>
          <dgm:chMax val="7"/>
          <dgm:chPref val="7"/>
          <dgm:dir/>
          <dgm:animLvl val="lvl"/>
        </dgm:presLayoutVars>
      </dgm:prSet>
      <dgm:spPr/>
      <dgm:t>
        <a:bodyPr/>
        <a:lstStyle/>
        <a:p>
          <a:endParaRPr lang="en-US"/>
        </a:p>
      </dgm:t>
    </dgm:pt>
    <dgm:pt modelId="{766EC5C0-F032-4E7E-8127-0966762EEC8B}" type="pres">
      <dgm:prSet presAssocID="{CC8E227D-949A-4BEA-94D4-7E5FBDE9D451}" presName="Accent1" presStyleCnt="0"/>
      <dgm:spPr/>
    </dgm:pt>
    <dgm:pt modelId="{687E97F3-1164-4F94-AA36-C40914CA8513}" type="pres">
      <dgm:prSet presAssocID="{CC8E227D-949A-4BEA-94D4-7E5FBDE9D451}" presName="Accent" presStyleLbl="node1" presStyleIdx="0" presStyleCnt="3"/>
      <dgm:spPr>
        <a:solidFill>
          <a:srgbClr val="C00000"/>
        </a:solidFill>
      </dgm:spPr>
    </dgm:pt>
    <dgm:pt modelId="{008865A8-226F-44C3-86D6-27CC9AD459DD}" type="pres">
      <dgm:prSet presAssocID="{CC8E227D-949A-4BEA-94D4-7E5FBDE9D451}" presName="Parent1" presStyleLbl="revTx" presStyleIdx="0" presStyleCnt="3">
        <dgm:presLayoutVars>
          <dgm:chMax val="1"/>
          <dgm:chPref val="1"/>
          <dgm:bulletEnabled val="1"/>
        </dgm:presLayoutVars>
      </dgm:prSet>
      <dgm:spPr/>
      <dgm:t>
        <a:bodyPr/>
        <a:lstStyle/>
        <a:p>
          <a:endParaRPr lang="en-US"/>
        </a:p>
      </dgm:t>
    </dgm:pt>
    <dgm:pt modelId="{B99A1989-ADC8-45F4-AAC6-B31F4BA73A9B}" type="pres">
      <dgm:prSet presAssocID="{11B56A02-4A60-4EB7-A824-0772E5210834}" presName="Accent2" presStyleCnt="0"/>
      <dgm:spPr/>
    </dgm:pt>
    <dgm:pt modelId="{B6DCF096-66C6-4520-8FD4-8477C69A5FAE}" type="pres">
      <dgm:prSet presAssocID="{11B56A02-4A60-4EB7-A824-0772E5210834}" presName="Accent" presStyleLbl="node1" presStyleIdx="1" presStyleCnt="3"/>
      <dgm:spPr>
        <a:solidFill>
          <a:srgbClr val="C00000"/>
        </a:solidFill>
      </dgm:spPr>
    </dgm:pt>
    <dgm:pt modelId="{CB9F36C4-D662-4D0A-92B1-8A6655860F2B}" type="pres">
      <dgm:prSet presAssocID="{11B56A02-4A60-4EB7-A824-0772E5210834}" presName="Parent2" presStyleLbl="revTx" presStyleIdx="1" presStyleCnt="3">
        <dgm:presLayoutVars>
          <dgm:chMax val="1"/>
          <dgm:chPref val="1"/>
          <dgm:bulletEnabled val="1"/>
        </dgm:presLayoutVars>
      </dgm:prSet>
      <dgm:spPr/>
      <dgm:t>
        <a:bodyPr/>
        <a:lstStyle/>
        <a:p>
          <a:endParaRPr lang="en-US"/>
        </a:p>
      </dgm:t>
    </dgm:pt>
    <dgm:pt modelId="{B7743CFA-F577-4B43-B018-EEFED9989F06}" type="pres">
      <dgm:prSet presAssocID="{48E77B86-0BD4-464B-BAC6-883E4046DB38}" presName="Accent3" presStyleCnt="0"/>
      <dgm:spPr/>
    </dgm:pt>
    <dgm:pt modelId="{1D795FDF-1282-421A-BC36-9CB9C444CCD6}" type="pres">
      <dgm:prSet presAssocID="{48E77B86-0BD4-464B-BAC6-883E4046DB38}" presName="Accent" presStyleLbl="node1" presStyleIdx="2" presStyleCnt="3"/>
      <dgm:spPr>
        <a:solidFill>
          <a:srgbClr val="C00000"/>
        </a:solidFill>
      </dgm:spPr>
    </dgm:pt>
    <dgm:pt modelId="{97A8FD88-4732-41FC-A8E5-64A61C80CF56}" type="pres">
      <dgm:prSet presAssocID="{48E77B86-0BD4-464B-BAC6-883E4046DB38}" presName="Parent3" presStyleLbl="revTx" presStyleIdx="2" presStyleCnt="3">
        <dgm:presLayoutVars>
          <dgm:chMax val="1"/>
          <dgm:chPref val="1"/>
          <dgm:bulletEnabled val="1"/>
        </dgm:presLayoutVars>
      </dgm:prSet>
      <dgm:spPr/>
      <dgm:t>
        <a:bodyPr/>
        <a:lstStyle/>
        <a:p>
          <a:endParaRPr lang="en-US"/>
        </a:p>
      </dgm:t>
    </dgm:pt>
  </dgm:ptLst>
  <dgm:cxnLst>
    <dgm:cxn modelId="{5D74A508-FC39-4AEC-AE3D-37DF3E31767E}" type="presOf" srcId="{BDE21E59-7495-4218-AB5D-9767D0967B86}" destId="{5C1B13CD-0438-4CCE-A190-8B45FE3FCEB4}" srcOrd="0" destOrd="0" presId="urn:microsoft.com/office/officeart/2009/layout/CircleArrowProcess"/>
    <dgm:cxn modelId="{A42D2259-BA79-48B4-82A5-4DA458BDBB82}" srcId="{BDE21E59-7495-4218-AB5D-9767D0967B86}" destId="{48E77B86-0BD4-464B-BAC6-883E4046DB38}" srcOrd="2" destOrd="0" parTransId="{4432A605-7CE6-40E3-BF79-7E5CFF2CA61E}" sibTransId="{C4E7E381-2B1A-4EF6-B3C5-33882379A69F}"/>
    <dgm:cxn modelId="{F55C01BA-1393-4DB7-81BB-3BB92A6FB42F}" type="presOf" srcId="{11B56A02-4A60-4EB7-A824-0772E5210834}" destId="{CB9F36C4-D662-4D0A-92B1-8A6655860F2B}" srcOrd="0" destOrd="0" presId="urn:microsoft.com/office/officeart/2009/layout/CircleArrowProcess"/>
    <dgm:cxn modelId="{D60C57B0-4DEC-41C1-BAFE-F8B367E330B4}" type="presOf" srcId="{CC8E227D-949A-4BEA-94D4-7E5FBDE9D451}" destId="{008865A8-226F-44C3-86D6-27CC9AD459DD}" srcOrd="0" destOrd="0" presId="urn:microsoft.com/office/officeart/2009/layout/CircleArrowProcess"/>
    <dgm:cxn modelId="{22AB30AE-F774-4640-A03E-A0CB7FFB1790}" srcId="{BDE21E59-7495-4218-AB5D-9767D0967B86}" destId="{11B56A02-4A60-4EB7-A824-0772E5210834}" srcOrd="1" destOrd="0" parTransId="{40640A40-B32E-477E-8F7B-46E4237AD36A}" sibTransId="{3C53AE38-9E75-4D86-A0AE-AA6F08CA8112}"/>
    <dgm:cxn modelId="{6AA09B6A-D48A-4F95-AB5D-80A64F17474A}" srcId="{BDE21E59-7495-4218-AB5D-9767D0967B86}" destId="{CC8E227D-949A-4BEA-94D4-7E5FBDE9D451}" srcOrd="0" destOrd="0" parTransId="{8AFE46F8-6A3C-403D-BF43-98AFD251FB71}" sibTransId="{9852EBB3-EF7B-43FA-A0EB-BDE5E7532D48}"/>
    <dgm:cxn modelId="{90C92664-6F0E-4B1B-A419-E15CB7AD3075}" type="presOf" srcId="{48E77B86-0BD4-464B-BAC6-883E4046DB38}" destId="{97A8FD88-4732-41FC-A8E5-64A61C80CF56}" srcOrd="0" destOrd="0" presId="urn:microsoft.com/office/officeart/2009/layout/CircleArrowProcess"/>
    <dgm:cxn modelId="{26C2FAF1-FEC5-4F69-8A54-AE0D8884C869}" type="presParOf" srcId="{5C1B13CD-0438-4CCE-A190-8B45FE3FCEB4}" destId="{766EC5C0-F032-4E7E-8127-0966762EEC8B}" srcOrd="0" destOrd="0" presId="urn:microsoft.com/office/officeart/2009/layout/CircleArrowProcess"/>
    <dgm:cxn modelId="{A4F6A59F-8C40-42DA-9B6B-61382BDDC1DB}" type="presParOf" srcId="{766EC5C0-F032-4E7E-8127-0966762EEC8B}" destId="{687E97F3-1164-4F94-AA36-C40914CA8513}" srcOrd="0" destOrd="0" presId="urn:microsoft.com/office/officeart/2009/layout/CircleArrowProcess"/>
    <dgm:cxn modelId="{C144BB36-00FF-4EEB-8675-E0EE7AEFF8C5}" type="presParOf" srcId="{5C1B13CD-0438-4CCE-A190-8B45FE3FCEB4}" destId="{008865A8-226F-44C3-86D6-27CC9AD459DD}" srcOrd="1" destOrd="0" presId="urn:microsoft.com/office/officeart/2009/layout/CircleArrowProcess"/>
    <dgm:cxn modelId="{C0FE102B-6FD9-483D-9490-8AC9AEFE4D29}" type="presParOf" srcId="{5C1B13CD-0438-4CCE-A190-8B45FE3FCEB4}" destId="{B99A1989-ADC8-45F4-AAC6-B31F4BA73A9B}" srcOrd="2" destOrd="0" presId="urn:microsoft.com/office/officeart/2009/layout/CircleArrowProcess"/>
    <dgm:cxn modelId="{2FABEF6D-3D0F-4B1B-B656-5DFD6B052981}" type="presParOf" srcId="{B99A1989-ADC8-45F4-AAC6-B31F4BA73A9B}" destId="{B6DCF096-66C6-4520-8FD4-8477C69A5FAE}" srcOrd="0" destOrd="0" presId="urn:microsoft.com/office/officeart/2009/layout/CircleArrowProcess"/>
    <dgm:cxn modelId="{38613494-84FB-42FA-9AC1-A31B35788294}" type="presParOf" srcId="{5C1B13CD-0438-4CCE-A190-8B45FE3FCEB4}" destId="{CB9F36C4-D662-4D0A-92B1-8A6655860F2B}" srcOrd="3" destOrd="0" presId="urn:microsoft.com/office/officeart/2009/layout/CircleArrowProcess"/>
    <dgm:cxn modelId="{BFE4BB85-D4A4-466C-90EB-A1B6B9A7A35B}" type="presParOf" srcId="{5C1B13CD-0438-4CCE-A190-8B45FE3FCEB4}" destId="{B7743CFA-F577-4B43-B018-EEFED9989F06}" srcOrd="4" destOrd="0" presId="urn:microsoft.com/office/officeart/2009/layout/CircleArrowProcess"/>
    <dgm:cxn modelId="{934A3F4C-ACF3-425C-9622-15AB9043DDEA}" type="presParOf" srcId="{B7743CFA-F577-4B43-B018-EEFED9989F06}" destId="{1D795FDF-1282-421A-BC36-9CB9C444CCD6}" srcOrd="0" destOrd="0" presId="urn:microsoft.com/office/officeart/2009/layout/CircleArrowProcess"/>
    <dgm:cxn modelId="{78D71B38-F761-45AE-9B20-097B275B4A86}" type="presParOf" srcId="{5C1B13CD-0438-4CCE-A190-8B45FE3FCEB4}" destId="{97A8FD88-4732-41FC-A8E5-64A61C80CF56}" srcOrd="5" destOrd="0" presId="urn:microsoft.com/office/officeart/2009/layout/Circle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E3913AA-7150-4334-8179-52EB3227461D}" type="doc">
      <dgm:prSet loTypeId="urn:microsoft.com/office/officeart/2005/8/layout/hierarchy2" loCatId="hierarchy" qsTypeId="urn:microsoft.com/office/officeart/2005/8/quickstyle/simple3" qsCatId="simple" csTypeId="urn:microsoft.com/office/officeart/2005/8/colors/colorful1" csCatId="colorful" phldr="1"/>
      <dgm:spPr/>
      <dgm:t>
        <a:bodyPr/>
        <a:lstStyle/>
        <a:p>
          <a:endParaRPr lang="en-US"/>
        </a:p>
      </dgm:t>
    </dgm:pt>
    <dgm:pt modelId="{FF131A91-0160-489D-AE6B-C06CC345B5EE}">
      <dgm:prSet phldrT="[Text]"/>
      <dgm:spPr/>
      <dgm:t>
        <a:bodyPr/>
        <a:lstStyle/>
        <a:p>
          <a:r>
            <a:rPr lang="en-US"/>
            <a:t>DEP</a:t>
          </a:r>
        </a:p>
      </dgm:t>
    </dgm:pt>
    <dgm:pt modelId="{E8EC4D1D-4065-4493-84E6-58DB4E4964AC}" type="parTrans" cxnId="{9900F6E9-18E4-4143-81D5-589A1475884E}">
      <dgm:prSet/>
      <dgm:spPr/>
      <dgm:t>
        <a:bodyPr/>
        <a:lstStyle/>
        <a:p>
          <a:endParaRPr lang="en-US"/>
        </a:p>
      </dgm:t>
    </dgm:pt>
    <dgm:pt modelId="{1EA30705-0FBB-46DA-A40B-555E35F88C3D}" type="sibTrans" cxnId="{9900F6E9-18E4-4143-81D5-589A1475884E}">
      <dgm:prSet/>
      <dgm:spPr/>
      <dgm:t>
        <a:bodyPr/>
        <a:lstStyle/>
        <a:p>
          <a:endParaRPr lang="en-US"/>
        </a:p>
      </dgm:t>
    </dgm:pt>
    <dgm:pt modelId="{10E6125B-1587-4283-A6DD-A3934F7F6FB0}">
      <dgm:prSet phldrT="[Text]"/>
      <dgm:spPr/>
      <dgm:t>
        <a:bodyPr/>
        <a:lstStyle/>
        <a:p>
          <a:r>
            <a:rPr lang="en-US"/>
            <a:t>Developmental</a:t>
          </a:r>
        </a:p>
      </dgm:t>
    </dgm:pt>
    <dgm:pt modelId="{5AEBC497-809A-4876-A44D-B6FEFF2727D6}" type="parTrans" cxnId="{6047DA11-0A77-473C-A7FC-E42FF2DCBBFA}">
      <dgm:prSet/>
      <dgm:spPr/>
      <dgm:t>
        <a:bodyPr/>
        <a:lstStyle/>
        <a:p>
          <a:endParaRPr lang="en-US"/>
        </a:p>
      </dgm:t>
    </dgm:pt>
    <dgm:pt modelId="{716B7E8C-2395-40A3-98E6-4443C6E767CF}" type="sibTrans" cxnId="{6047DA11-0A77-473C-A7FC-E42FF2DCBBFA}">
      <dgm:prSet/>
      <dgm:spPr/>
      <dgm:t>
        <a:bodyPr/>
        <a:lstStyle/>
        <a:p>
          <a:endParaRPr lang="en-US"/>
        </a:p>
      </dgm:t>
    </dgm:pt>
    <dgm:pt modelId="{CE73A582-F87E-4141-8C00-4ECD36ED4023}">
      <dgm:prSet phldrT="[Text]"/>
      <dgm:spPr/>
      <dgm:t>
        <a:bodyPr/>
        <a:lstStyle/>
        <a:p>
          <a:r>
            <a:rPr lang="en-US"/>
            <a:t>Behavioral </a:t>
          </a:r>
        </a:p>
      </dgm:t>
    </dgm:pt>
    <dgm:pt modelId="{3E0E99DE-97C2-4FA5-917D-68791DC50039}" type="parTrans" cxnId="{10D9D88A-E68E-4597-AB89-5A477E81969A}">
      <dgm:prSet/>
      <dgm:spPr/>
      <dgm:t>
        <a:bodyPr/>
        <a:lstStyle/>
        <a:p>
          <a:endParaRPr lang="en-US"/>
        </a:p>
      </dgm:t>
    </dgm:pt>
    <dgm:pt modelId="{BDF8EF73-2D79-4CB2-8EBA-976FB246FAEF}" type="sibTrans" cxnId="{10D9D88A-E68E-4597-AB89-5A477E81969A}">
      <dgm:prSet/>
      <dgm:spPr/>
      <dgm:t>
        <a:bodyPr/>
        <a:lstStyle/>
        <a:p>
          <a:endParaRPr lang="en-US"/>
        </a:p>
      </dgm:t>
    </dgm:pt>
    <dgm:pt modelId="{F8F8112B-F8D7-4105-B4BE-80DC2A0A64E9}" type="pres">
      <dgm:prSet presAssocID="{EE3913AA-7150-4334-8179-52EB3227461D}" presName="diagram" presStyleCnt="0">
        <dgm:presLayoutVars>
          <dgm:chPref val="1"/>
          <dgm:dir/>
          <dgm:animOne val="branch"/>
          <dgm:animLvl val="lvl"/>
          <dgm:resizeHandles val="exact"/>
        </dgm:presLayoutVars>
      </dgm:prSet>
      <dgm:spPr/>
      <dgm:t>
        <a:bodyPr/>
        <a:lstStyle/>
        <a:p>
          <a:endParaRPr lang="en-US"/>
        </a:p>
      </dgm:t>
    </dgm:pt>
    <dgm:pt modelId="{530C69E3-B704-42DF-8C82-6AF49519D6FD}" type="pres">
      <dgm:prSet presAssocID="{FF131A91-0160-489D-AE6B-C06CC345B5EE}" presName="root1" presStyleCnt="0"/>
      <dgm:spPr/>
    </dgm:pt>
    <dgm:pt modelId="{30926D93-91BC-4EFF-88B1-59DC3AD7ABF3}" type="pres">
      <dgm:prSet presAssocID="{FF131A91-0160-489D-AE6B-C06CC345B5EE}" presName="LevelOneTextNode" presStyleLbl="node0" presStyleIdx="0" presStyleCnt="1">
        <dgm:presLayoutVars>
          <dgm:chPref val="3"/>
        </dgm:presLayoutVars>
      </dgm:prSet>
      <dgm:spPr/>
      <dgm:t>
        <a:bodyPr/>
        <a:lstStyle/>
        <a:p>
          <a:endParaRPr lang="en-US"/>
        </a:p>
      </dgm:t>
    </dgm:pt>
    <dgm:pt modelId="{70B20A61-30E4-4877-9998-E8977C929E80}" type="pres">
      <dgm:prSet presAssocID="{FF131A91-0160-489D-AE6B-C06CC345B5EE}" presName="level2hierChild" presStyleCnt="0"/>
      <dgm:spPr/>
    </dgm:pt>
    <dgm:pt modelId="{15285877-AD03-4F50-9C0A-41946A059665}" type="pres">
      <dgm:prSet presAssocID="{5AEBC497-809A-4876-A44D-B6FEFF2727D6}" presName="conn2-1" presStyleLbl="parChTrans1D2" presStyleIdx="0" presStyleCnt="2"/>
      <dgm:spPr/>
      <dgm:t>
        <a:bodyPr/>
        <a:lstStyle/>
        <a:p>
          <a:endParaRPr lang="en-US"/>
        </a:p>
      </dgm:t>
    </dgm:pt>
    <dgm:pt modelId="{DE84FC3D-5B0F-4FEE-80AE-CA6CDDD01222}" type="pres">
      <dgm:prSet presAssocID="{5AEBC497-809A-4876-A44D-B6FEFF2727D6}" presName="connTx" presStyleLbl="parChTrans1D2" presStyleIdx="0" presStyleCnt="2"/>
      <dgm:spPr/>
      <dgm:t>
        <a:bodyPr/>
        <a:lstStyle/>
        <a:p>
          <a:endParaRPr lang="en-US"/>
        </a:p>
      </dgm:t>
    </dgm:pt>
    <dgm:pt modelId="{6E8B7C56-9940-40F1-8D92-0EF0B5155F85}" type="pres">
      <dgm:prSet presAssocID="{10E6125B-1587-4283-A6DD-A3934F7F6FB0}" presName="root2" presStyleCnt="0"/>
      <dgm:spPr/>
    </dgm:pt>
    <dgm:pt modelId="{C634EF2B-2004-4BDA-867B-56BBA6D7678D}" type="pres">
      <dgm:prSet presAssocID="{10E6125B-1587-4283-A6DD-A3934F7F6FB0}" presName="LevelTwoTextNode" presStyleLbl="node2" presStyleIdx="0" presStyleCnt="2">
        <dgm:presLayoutVars>
          <dgm:chPref val="3"/>
        </dgm:presLayoutVars>
      </dgm:prSet>
      <dgm:spPr/>
      <dgm:t>
        <a:bodyPr/>
        <a:lstStyle/>
        <a:p>
          <a:endParaRPr lang="en-US"/>
        </a:p>
      </dgm:t>
    </dgm:pt>
    <dgm:pt modelId="{39A57EA0-3742-4E76-B9C3-500E4A8D421E}" type="pres">
      <dgm:prSet presAssocID="{10E6125B-1587-4283-A6DD-A3934F7F6FB0}" presName="level3hierChild" presStyleCnt="0"/>
      <dgm:spPr/>
    </dgm:pt>
    <dgm:pt modelId="{B8D38D03-A2B7-46C3-9704-2978BBF81681}" type="pres">
      <dgm:prSet presAssocID="{3E0E99DE-97C2-4FA5-917D-68791DC50039}" presName="conn2-1" presStyleLbl="parChTrans1D2" presStyleIdx="1" presStyleCnt="2"/>
      <dgm:spPr/>
      <dgm:t>
        <a:bodyPr/>
        <a:lstStyle/>
        <a:p>
          <a:endParaRPr lang="en-US"/>
        </a:p>
      </dgm:t>
    </dgm:pt>
    <dgm:pt modelId="{FD828F9E-61EE-4D62-B32A-5B152B8B4726}" type="pres">
      <dgm:prSet presAssocID="{3E0E99DE-97C2-4FA5-917D-68791DC50039}" presName="connTx" presStyleLbl="parChTrans1D2" presStyleIdx="1" presStyleCnt="2"/>
      <dgm:spPr/>
      <dgm:t>
        <a:bodyPr/>
        <a:lstStyle/>
        <a:p>
          <a:endParaRPr lang="en-US"/>
        </a:p>
      </dgm:t>
    </dgm:pt>
    <dgm:pt modelId="{DFD29E47-1A17-4779-B851-AB2BFC1A71A3}" type="pres">
      <dgm:prSet presAssocID="{CE73A582-F87E-4141-8C00-4ECD36ED4023}" presName="root2" presStyleCnt="0"/>
      <dgm:spPr/>
    </dgm:pt>
    <dgm:pt modelId="{63B3DAD2-EDB6-456B-B48C-390B06B57638}" type="pres">
      <dgm:prSet presAssocID="{CE73A582-F87E-4141-8C00-4ECD36ED4023}" presName="LevelTwoTextNode" presStyleLbl="node2" presStyleIdx="1" presStyleCnt="2">
        <dgm:presLayoutVars>
          <dgm:chPref val="3"/>
        </dgm:presLayoutVars>
      </dgm:prSet>
      <dgm:spPr/>
      <dgm:t>
        <a:bodyPr/>
        <a:lstStyle/>
        <a:p>
          <a:endParaRPr lang="en-US"/>
        </a:p>
      </dgm:t>
    </dgm:pt>
    <dgm:pt modelId="{393B7066-E254-49CF-B539-9313EF0AC0D8}" type="pres">
      <dgm:prSet presAssocID="{CE73A582-F87E-4141-8C00-4ECD36ED4023}" presName="level3hierChild" presStyleCnt="0"/>
      <dgm:spPr/>
    </dgm:pt>
  </dgm:ptLst>
  <dgm:cxnLst>
    <dgm:cxn modelId="{6047DA11-0A77-473C-A7FC-E42FF2DCBBFA}" srcId="{FF131A91-0160-489D-AE6B-C06CC345B5EE}" destId="{10E6125B-1587-4283-A6DD-A3934F7F6FB0}" srcOrd="0" destOrd="0" parTransId="{5AEBC497-809A-4876-A44D-B6FEFF2727D6}" sibTransId="{716B7E8C-2395-40A3-98E6-4443C6E767CF}"/>
    <dgm:cxn modelId="{F96BAA66-E749-405C-86EA-25CC135448B4}" type="presOf" srcId="{5AEBC497-809A-4876-A44D-B6FEFF2727D6}" destId="{DE84FC3D-5B0F-4FEE-80AE-CA6CDDD01222}" srcOrd="1" destOrd="0" presId="urn:microsoft.com/office/officeart/2005/8/layout/hierarchy2"/>
    <dgm:cxn modelId="{84345C5E-7EE4-4345-9AED-E7E2BA3D5F5F}" type="presOf" srcId="{5AEBC497-809A-4876-A44D-B6FEFF2727D6}" destId="{15285877-AD03-4F50-9C0A-41946A059665}" srcOrd="0" destOrd="0" presId="urn:microsoft.com/office/officeart/2005/8/layout/hierarchy2"/>
    <dgm:cxn modelId="{B375FD3B-7F7C-469A-8AE5-4C12CDF14C2C}" type="presOf" srcId="{10E6125B-1587-4283-A6DD-A3934F7F6FB0}" destId="{C634EF2B-2004-4BDA-867B-56BBA6D7678D}" srcOrd="0" destOrd="0" presId="urn:microsoft.com/office/officeart/2005/8/layout/hierarchy2"/>
    <dgm:cxn modelId="{598F4347-C23B-48AB-8651-EF6F0504008C}" type="presOf" srcId="{3E0E99DE-97C2-4FA5-917D-68791DC50039}" destId="{B8D38D03-A2B7-46C3-9704-2978BBF81681}" srcOrd="0" destOrd="0" presId="urn:microsoft.com/office/officeart/2005/8/layout/hierarchy2"/>
    <dgm:cxn modelId="{10D9D88A-E68E-4597-AB89-5A477E81969A}" srcId="{FF131A91-0160-489D-AE6B-C06CC345B5EE}" destId="{CE73A582-F87E-4141-8C00-4ECD36ED4023}" srcOrd="1" destOrd="0" parTransId="{3E0E99DE-97C2-4FA5-917D-68791DC50039}" sibTransId="{BDF8EF73-2D79-4CB2-8EBA-976FB246FAEF}"/>
    <dgm:cxn modelId="{9900F6E9-18E4-4143-81D5-589A1475884E}" srcId="{EE3913AA-7150-4334-8179-52EB3227461D}" destId="{FF131A91-0160-489D-AE6B-C06CC345B5EE}" srcOrd="0" destOrd="0" parTransId="{E8EC4D1D-4065-4493-84E6-58DB4E4964AC}" sibTransId="{1EA30705-0FBB-46DA-A40B-555E35F88C3D}"/>
    <dgm:cxn modelId="{3EFE8950-7A95-4D2F-9592-42C5F996A840}" type="presOf" srcId="{CE73A582-F87E-4141-8C00-4ECD36ED4023}" destId="{63B3DAD2-EDB6-456B-B48C-390B06B57638}" srcOrd="0" destOrd="0" presId="urn:microsoft.com/office/officeart/2005/8/layout/hierarchy2"/>
    <dgm:cxn modelId="{A5664B11-F59C-4776-890C-5B3D290A57FA}" type="presOf" srcId="{FF131A91-0160-489D-AE6B-C06CC345B5EE}" destId="{30926D93-91BC-4EFF-88B1-59DC3AD7ABF3}" srcOrd="0" destOrd="0" presId="urn:microsoft.com/office/officeart/2005/8/layout/hierarchy2"/>
    <dgm:cxn modelId="{6AE72AD7-20C7-4ECC-BF6F-CE9CB3FD5BDE}" type="presOf" srcId="{3E0E99DE-97C2-4FA5-917D-68791DC50039}" destId="{FD828F9E-61EE-4D62-B32A-5B152B8B4726}" srcOrd="1" destOrd="0" presId="urn:microsoft.com/office/officeart/2005/8/layout/hierarchy2"/>
    <dgm:cxn modelId="{273D6EF1-66E8-42F6-948C-DE31DE2E9D36}" type="presOf" srcId="{EE3913AA-7150-4334-8179-52EB3227461D}" destId="{F8F8112B-F8D7-4105-B4BE-80DC2A0A64E9}" srcOrd="0" destOrd="0" presId="urn:microsoft.com/office/officeart/2005/8/layout/hierarchy2"/>
    <dgm:cxn modelId="{9AAA4EE8-0ADC-4219-A109-6AC279C165E4}" type="presParOf" srcId="{F8F8112B-F8D7-4105-B4BE-80DC2A0A64E9}" destId="{530C69E3-B704-42DF-8C82-6AF49519D6FD}" srcOrd="0" destOrd="0" presId="urn:microsoft.com/office/officeart/2005/8/layout/hierarchy2"/>
    <dgm:cxn modelId="{6CD59DC6-ABCB-4714-9DE1-420FF4549932}" type="presParOf" srcId="{530C69E3-B704-42DF-8C82-6AF49519D6FD}" destId="{30926D93-91BC-4EFF-88B1-59DC3AD7ABF3}" srcOrd="0" destOrd="0" presId="urn:microsoft.com/office/officeart/2005/8/layout/hierarchy2"/>
    <dgm:cxn modelId="{35FA5E1C-6B3C-4611-AE4C-4AA4716C8893}" type="presParOf" srcId="{530C69E3-B704-42DF-8C82-6AF49519D6FD}" destId="{70B20A61-30E4-4877-9998-E8977C929E80}" srcOrd="1" destOrd="0" presId="urn:microsoft.com/office/officeart/2005/8/layout/hierarchy2"/>
    <dgm:cxn modelId="{1BEA2554-C64A-4044-9272-34FE36EA6B6A}" type="presParOf" srcId="{70B20A61-30E4-4877-9998-E8977C929E80}" destId="{15285877-AD03-4F50-9C0A-41946A059665}" srcOrd="0" destOrd="0" presId="urn:microsoft.com/office/officeart/2005/8/layout/hierarchy2"/>
    <dgm:cxn modelId="{2C59FA63-1225-425A-B457-7CFE0A774BE9}" type="presParOf" srcId="{15285877-AD03-4F50-9C0A-41946A059665}" destId="{DE84FC3D-5B0F-4FEE-80AE-CA6CDDD01222}" srcOrd="0" destOrd="0" presId="urn:microsoft.com/office/officeart/2005/8/layout/hierarchy2"/>
    <dgm:cxn modelId="{D0F0ABA0-70D8-40A9-9F62-33B88AECDFE5}" type="presParOf" srcId="{70B20A61-30E4-4877-9998-E8977C929E80}" destId="{6E8B7C56-9940-40F1-8D92-0EF0B5155F85}" srcOrd="1" destOrd="0" presId="urn:microsoft.com/office/officeart/2005/8/layout/hierarchy2"/>
    <dgm:cxn modelId="{8B6CAB1E-3B5E-45E9-8E40-DE4EC1E650AD}" type="presParOf" srcId="{6E8B7C56-9940-40F1-8D92-0EF0B5155F85}" destId="{C634EF2B-2004-4BDA-867B-56BBA6D7678D}" srcOrd="0" destOrd="0" presId="urn:microsoft.com/office/officeart/2005/8/layout/hierarchy2"/>
    <dgm:cxn modelId="{010CA0FF-932E-44FF-9D47-E09681073840}" type="presParOf" srcId="{6E8B7C56-9940-40F1-8D92-0EF0B5155F85}" destId="{39A57EA0-3742-4E76-B9C3-500E4A8D421E}" srcOrd="1" destOrd="0" presId="urn:microsoft.com/office/officeart/2005/8/layout/hierarchy2"/>
    <dgm:cxn modelId="{DC070DD6-F4E9-4F32-8BF5-D235E4A31720}" type="presParOf" srcId="{70B20A61-30E4-4877-9998-E8977C929E80}" destId="{B8D38D03-A2B7-46C3-9704-2978BBF81681}" srcOrd="2" destOrd="0" presId="urn:microsoft.com/office/officeart/2005/8/layout/hierarchy2"/>
    <dgm:cxn modelId="{06A80CC4-1268-47B5-8016-EEDA2900A1FB}" type="presParOf" srcId="{B8D38D03-A2B7-46C3-9704-2978BBF81681}" destId="{FD828F9E-61EE-4D62-B32A-5B152B8B4726}" srcOrd="0" destOrd="0" presId="urn:microsoft.com/office/officeart/2005/8/layout/hierarchy2"/>
    <dgm:cxn modelId="{5472F5FB-4B3A-4C50-9073-17FF6BD4CD3B}" type="presParOf" srcId="{70B20A61-30E4-4877-9998-E8977C929E80}" destId="{DFD29E47-1A17-4779-B851-AB2BFC1A71A3}" srcOrd="3" destOrd="0" presId="urn:microsoft.com/office/officeart/2005/8/layout/hierarchy2"/>
    <dgm:cxn modelId="{AAA14C7B-E78C-4B34-82C5-101B2A1665F5}" type="presParOf" srcId="{DFD29E47-1A17-4779-B851-AB2BFC1A71A3}" destId="{63B3DAD2-EDB6-456B-B48C-390B06B57638}" srcOrd="0" destOrd="0" presId="urn:microsoft.com/office/officeart/2005/8/layout/hierarchy2"/>
    <dgm:cxn modelId="{A9F93717-2A4E-48EC-9E8A-0EC3AFBB59D0}" type="presParOf" srcId="{DFD29E47-1A17-4779-B851-AB2BFC1A71A3}" destId="{393B7066-E254-49CF-B539-9313EF0AC0D8}" srcOrd="1" destOrd="0" presId="urn:microsoft.com/office/officeart/2005/8/layout/hierarchy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F73DF1C-99CC-4949-B8DB-E18CDDCE841B}" type="doc">
      <dgm:prSet loTypeId="urn:microsoft.com/office/officeart/2005/8/layout/radial4" loCatId="relationship" qsTypeId="urn:microsoft.com/office/officeart/2005/8/quickstyle/simple2" qsCatId="simple" csTypeId="urn:microsoft.com/office/officeart/2005/8/colors/accent0_1" csCatId="mainScheme" phldr="1"/>
      <dgm:spPr/>
      <dgm:t>
        <a:bodyPr/>
        <a:lstStyle/>
        <a:p>
          <a:endParaRPr lang="en-US"/>
        </a:p>
      </dgm:t>
    </dgm:pt>
    <dgm:pt modelId="{96B888FE-B06D-41FE-9F97-B9D0E519622F}">
      <dgm:prSet phldrT="[Text]" custT="1"/>
      <dgm:spPr>
        <a:xfrm>
          <a:off x="2215924" y="1552681"/>
          <a:ext cx="2018453" cy="648207"/>
        </a:xfrm>
      </dgm:spPr>
      <dgm:t>
        <a:bodyPr/>
        <a:lstStyle/>
        <a:p>
          <a:r>
            <a:rPr lang="en-US" sz="1800" b="1">
              <a:latin typeface="Calibri" panose="020F0502020204030204"/>
              <a:ea typeface="+mn-ea"/>
              <a:cs typeface="+mn-cs"/>
            </a:rPr>
            <a:t>Race Pedagogy</a:t>
          </a:r>
        </a:p>
      </dgm:t>
    </dgm:pt>
    <dgm:pt modelId="{9FA05CBE-6FB1-4087-9E1F-A173A121AB04}" type="parTrans" cxnId="{59123545-4F83-4A8A-8117-96676F029986}">
      <dgm:prSet/>
      <dgm:spPr/>
      <dgm:t>
        <a:bodyPr/>
        <a:lstStyle/>
        <a:p>
          <a:endParaRPr lang="en-US"/>
        </a:p>
      </dgm:t>
    </dgm:pt>
    <dgm:pt modelId="{7096CF7B-B007-4E24-ADBB-11984D1D6810}" type="sibTrans" cxnId="{59123545-4F83-4A8A-8117-96676F029986}">
      <dgm:prSet/>
      <dgm:spPr/>
      <dgm:t>
        <a:bodyPr/>
        <a:lstStyle/>
        <a:p>
          <a:endParaRPr lang="en-US"/>
        </a:p>
      </dgm:t>
    </dgm:pt>
    <dgm:pt modelId="{02EA6B9B-8659-4A10-84F0-0EF463CC273E}">
      <dgm:prSet phldrT="[Text]"/>
      <dgm:spPr>
        <a:xfrm>
          <a:off x="868736" y="2321131"/>
          <a:ext cx="918425" cy="286294"/>
        </a:xfrm>
      </dgm:spPr>
      <dgm:t>
        <a:bodyPr/>
        <a:lstStyle/>
        <a:p>
          <a:r>
            <a:rPr lang="en-US">
              <a:latin typeface="Garamond" panose="02020404030301010803" pitchFamily="18" charset="0"/>
              <a:ea typeface="+mn-ea"/>
              <a:cs typeface="+mn-cs"/>
            </a:rPr>
            <a:t>Awareness</a:t>
          </a:r>
        </a:p>
      </dgm:t>
    </dgm:pt>
    <dgm:pt modelId="{CD19A249-E19C-4B85-BC22-EEF93F2A4BD8}" type="parTrans" cxnId="{92DE2ABB-E8B6-4411-BE75-1ED323C6F8C6}">
      <dgm:prSet/>
      <dgm:spPr>
        <a:xfrm>
          <a:off x="1327949" y="2200888"/>
          <a:ext cx="1897202" cy="120243"/>
        </a:xfrm>
        <a:solidFill>
          <a:srgbClr val="D10C2C"/>
        </a:solidFill>
      </dgm:spPr>
      <dgm:t>
        <a:bodyPr/>
        <a:lstStyle/>
        <a:p>
          <a:endParaRPr lang="en-US"/>
        </a:p>
      </dgm:t>
    </dgm:pt>
    <dgm:pt modelId="{8CBF4614-F6D8-422C-836B-16E47515BC6E}" type="sibTrans" cxnId="{92DE2ABB-E8B6-4411-BE75-1ED323C6F8C6}">
      <dgm:prSet/>
      <dgm:spPr/>
      <dgm:t>
        <a:bodyPr/>
        <a:lstStyle/>
        <a:p>
          <a:endParaRPr lang="en-US"/>
        </a:p>
      </dgm:t>
    </dgm:pt>
    <dgm:pt modelId="{AE7D37BE-07A8-4161-A21F-9D129E1C16AF}">
      <dgm:prSet phldrT="[Text]"/>
      <dgm:spPr>
        <a:xfrm>
          <a:off x="2815630" y="2352157"/>
          <a:ext cx="788809" cy="286294"/>
        </a:xfrm>
      </dgm:spPr>
      <dgm:t>
        <a:bodyPr/>
        <a:lstStyle/>
        <a:p>
          <a:r>
            <a:rPr lang="en-US">
              <a:latin typeface="Garamond" panose="02020404030301010803" pitchFamily="18" charset="0"/>
              <a:ea typeface="+mn-ea"/>
              <a:cs typeface="+mn-cs"/>
            </a:rPr>
            <a:t>Students</a:t>
          </a:r>
        </a:p>
      </dgm:t>
    </dgm:pt>
    <dgm:pt modelId="{D96C6D2D-A9C5-46B0-9474-C979EFD05F5E}" type="parTrans" cxnId="{B8D2322D-5AF4-40DB-9210-A6D2D37FB08A}">
      <dgm:prSet/>
      <dgm:spPr>
        <a:xfrm>
          <a:off x="3164315" y="2200888"/>
          <a:ext cx="91440" cy="151269"/>
        </a:xfrm>
        <a:solidFill>
          <a:srgbClr val="D10C2C"/>
        </a:solidFill>
      </dgm:spPr>
      <dgm:t>
        <a:bodyPr/>
        <a:lstStyle/>
        <a:p>
          <a:endParaRPr lang="en-US"/>
        </a:p>
      </dgm:t>
    </dgm:pt>
    <dgm:pt modelId="{DB0FEDAD-938C-4AB8-BB02-38BDC9F699E3}" type="sibTrans" cxnId="{B8D2322D-5AF4-40DB-9210-A6D2D37FB08A}">
      <dgm:prSet/>
      <dgm:spPr/>
      <dgm:t>
        <a:bodyPr/>
        <a:lstStyle/>
        <a:p>
          <a:endParaRPr lang="en-US"/>
        </a:p>
      </dgm:t>
    </dgm:pt>
    <dgm:pt modelId="{016F1BF6-2456-493C-AB1A-F6ADB5FB807B}">
      <dgm:prSet phldrT="[Text]"/>
      <dgm:spPr>
        <a:xfrm>
          <a:off x="4747014" y="2321131"/>
          <a:ext cx="834553" cy="286294"/>
        </a:xfrm>
      </dgm:spPr>
      <dgm:t>
        <a:bodyPr/>
        <a:lstStyle/>
        <a:p>
          <a:r>
            <a:rPr lang="en-US">
              <a:latin typeface="Garamond" panose="02020404030301010803" pitchFamily="18" charset="0"/>
              <a:ea typeface="+mn-ea"/>
              <a:cs typeface="+mn-cs"/>
            </a:rPr>
            <a:t>Facilitation Skills	</a:t>
          </a:r>
        </a:p>
      </dgm:t>
    </dgm:pt>
    <dgm:pt modelId="{C62FD281-25C3-480A-A6DA-6803D0D91349}" type="parTrans" cxnId="{208760E4-15AD-41F8-A3C1-3553ACE0C3FB}">
      <dgm:prSet/>
      <dgm:spPr>
        <a:xfrm>
          <a:off x="3225151" y="2200888"/>
          <a:ext cx="1939139" cy="120243"/>
        </a:xfrm>
        <a:solidFill>
          <a:srgbClr val="C00000"/>
        </a:solidFill>
      </dgm:spPr>
      <dgm:t>
        <a:bodyPr/>
        <a:lstStyle/>
        <a:p>
          <a:endParaRPr lang="en-US"/>
        </a:p>
      </dgm:t>
    </dgm:pt>
    <dgm:pt modelId="{A9A628E8-4BB5-4E0B-A7A0-DFAC8DBAD236}" type="sibTrans" cxnId="{208760E4-15AD-41F8-A3C1-3553ACE0C3FB}">
      <dgm:prSet/>
      <dgm:spPr/>
      <dgm:t>
        <a:bodyPr/>
        <a:lstStyle/>
        <a:p>
          <a:endParaRPr lang="en-US"/>
        </a:p>
      </dgm:t>
    </dgm:pt>
    <dgm:pt modelId="{98938F5D-DDF6-4928-A93F-D67085CE008D}" type="asst">
      <dgm:prSet/>
      <dgm:spPr>
        <a:xfrm>
          <a:off x="348823" y="2727669"/>
          <a:ext cx="572588" cy="286294"/>
        </a:xfrm>
      </dgm:spPr>
      <dgm:t>
        <a:bodyPr/>
        <a:lstStyle/>
        <a:p>
          <a:r>
            <a:rPr lang="en-US">
              <a:latin typeface="Garamond" panose="02020404030301010803" pitchFamily="18" charset="0"/>
              <a:ea typeface="+mn-ea"/>
              <a:cs typeface="+mn-cs"/>
            </a:rPr>
            <a:t>Empirical Reality</a:t>
          </a:r>
        </a:p>
      </dgm:t>
    </dgm:pt>
    <dgm:pt modelId="{5C21A330-1BBE-4717-88D5-73195F32455C}" type="parTrans" cxnId="{9FF555D4-B407-497B-B0FA-AC3B5582C4D7}">
      <dgm:prSet/>
      <dgm:spPr>
        <a:xfrm>
          <a:off x="921411" y="2607425"/>
          <a:ext cx="406537" cy="263390"/>
        </a:xfrm>
      </dgm:spPr>
      <dgm:t>
        <a:bodyPr/>
        <a:lstStyle/>
        <a:p>
          <a:endParaRPr lang="en-US"/>
        </a:p>
      </dgm:t>
    </dgm:pt>
    <dgm:pt modelId="{98C4BAD4-DCA7-4A44-B347-8E91E89D3F6A}" type="sibTrans" cxnId="{9FF555D4-B407-497B-B0FA-AC3B5582C4D7}">
      <dgm:prSet/>
      <dgm:spPr/>
      <dgm:t>
        <a:bodyPr/>
        <a:lstStyle/>
        <a:p>
          <a:endParaRPr lang="en-US"/>
        </a:p>
      </dgm:t>
    </dgm:pt>
    <dgm:pt modelId="{C9FE9D6A-D0DD-44A0-91AC-04431473DA71}" type="asst">
      <dgm:prSet/>
      <dgm:spPr>
        <a:xfrm>
          <a:off x="1388070" y="2727669"/>
          <a:ext cx="572588" cy="286294"/>
        </a:xfrm>
      </dgm:spPr>
      <dgm:t>
        <a:bodyPr/>
        <a:lstStyle/>
        <a:p>
          <a:r>
            <a:rPr lang="en-US" dirty="0" smtClean="0">
              <a:latin typeface="Garamond" panose="02020404030301010803" pitchFamily="18" charset="0"/>
              <a:ea typeface="+mn-ea"/>
              <a:cs typeface="+mn-cs"/>
            </a:rPr>
            <a:t>Experiential </a:t>
          </a:r>
          <a:r>
            <a:rPr lang="en-US" dirty="0">
              <a:latin typeface="Garamond" panose="02020404030301010803" pitchFamily="18" charset="0"/>
              <a:ea typeface="+mn-ea"/>
              <a:cs typeface="+mn-cs"/>
            </a:rPr>
            <a:t>Reality</a:t>
          </a:r>
        </a:p>
      </dgm:t>
    </dgm:pt>
    <dgm:pt modelId="{EFDB31E8-6795-46DF-A00B-424C5FC04351}" type="parTrans" cxnId="{03F22979-C67D-45B6-99C0-8AF10B5203BE}">
      <dgm:prSet/>
      <dgm:spPr>
        <a:xfrm>
          <a:off x="1282229" y="2607425"/>
          <a:ext cx="91440" cy="263390"/>
        </a:xfrm>
      </dgm:spPr>
      <dgm:t>
        <a:bodyPr/>
        <a:lstStyle/>
        <a:p>
          <a:endParaRPr lang="en-US"/>
        </a:p>
      </dgm:t>
    </dgm:pt>
    <dgm:pt modelId="{B0A3BD1A-3DDD-41D2-BEB2-5EDE5F2020B8}" type="sibTrans" cxnId="{03F22979-C67D-45B6-99C0-8AF10B5203BE}">
      <dgm:prSet/>
      <dgm:spPr/>
      <dgm:t>
        <a:bodyPr/>
        <a:lstStyle/>
        <a:p>
          <a:endParaRPr lang="en-US"/>
        </a:p>
      </dgm:t>
    </dgm:pt>
    <dgm:pt modelId="{23B04003-896B-4530-9BD0-71D6DD2C5D55}" type="asst">
      <dgm:prSet/>
      <dgm:spPr>
        <a:xfrm>
          <a:off x="2329114" y="2727669"/>
          <a:ext cx="572588" cy="286294"/>
        </a:xfrm>
      </dgm:spPr>
      <dgm:t>
        <a:bodyPr/>
        <a:lstStyle/>
        <a:p>
          <a:r>
            <a:rPr lang="en-US" dirty="0" smtClean="0">
              <a:latin typeface="Garamond" panose="02020404030301010803" pitchFamily="18" charset="0"/>
              <a:ea typeface="+mn-ea"/>
              <a:cs typeface="+mn-cs"/>
            </a:rPr>
            <a:t>Experiential </a:t>
          </a:r>
          <a:r>
            <a:rPr lang="en-US" dirty="0">
              <a:latin typeface="Garamond" panose="02020404030301010803" pitchFamily="18" charset="0"/>
              <a:ea typeface="+mn-ea"/>
              <a:cs typeface="+mn-cs"/>
            </a:rPr>
            <a:t>Reality</a:t>
          </a:r>
        </a:p>
      </dgm:t>
    </dgm:pt>
    <dgm:pt modelId="{AB84EBCE-24BC-4924-BD17-F44B140ED7A8}" type="parTrans" cxnId="{EF59D6B7-9659-48B9-AF63-995F21649B65}">
      <dgm:prSet/>
      <dgm:spPr>
        <a:xfrm>
          <a:off x="2901702" y="2638451"/>
          <a:ext cx="308333" cy="232364"/>
        </a:xfrm>
      </dgm:spPr>
      <dgm:t>
        <a:bodyPr/>
        <a:lstStyle/>
        <a:p>
          <a:endParaRPr lang="en-US"/>
        </a:p>
      </dgm:t>
    </dgm:pt>
    <dgm:pt modelId="{CF2CA9F9-2B25-45A1-97FD-35B289CBACB9}" type="sibTrans" cxnId="{EF59D6B7-9659-48B9-AF63-995F21649B65}">
      <dgm:prSet/>
      <dgm:spPr/>
      <dgm:t>
        <a:bodyPr/>
        <a:lstStyle/>
        <a:p>
          <a:endParaRPr lang="en-US"/>
        </a:p>
      </dgm:t>
    </dgm:pt>
    <dgm:pt modelId="{D3901539-017B-43C5-8AE3-B0BC0CF4BF05}" type="asst">
      <dgm:prSet/>
      <dgm:spPr>
        <a:xfrm>
          <a:off x="3492332" y="2727669"/>
          <a:ext cx="572588" cy="286294"/>
        </a:xfrm>
      </dgm:spPr>
      <dgm:t>
        <a:bodyPr/>
        <a:lstStyle/>
        <a:p>
          <a:r>
            <a:rPr lang="en-US">
              <a:latin typeface="Garamond" panose="02020404030301010803" pitchFamily="18" charset="0"/>
              <a:ea typeface="+mn-ea"/>
              <a:cs typeface="+mn-cs"/>
            </a:rPr>
            <a:t>Color Blind</a:t>
          </a:r>
        </a:p>
      </dgm:t>
    </dgm:pt>
    <dgm:pt modelId="{9C36732C-7FEE-404A-B4BE-571985AEE56E}" type="parTrans" cxnId="{9D85F2C8-BC45-4FC8-95FE-B9AF5FC36D76}">
      <dgm:prSet/>
      <dgm:spPr>
        <a:xfrm>
          <a:off x="3210035" y="2638451"/>
          <a:ext cx="282297" cy="232364"/>
        </a:xfrm>
      </dgm:spPr>
      <dgm:t>
        <a:bodyPr/>
        <a:lstStyle/>
        <a:p>
          <a:endParaRPr lang="en-US"/>
        </a:p>
      </dgm:t>
    </dgm:pt>
    <dgm:pt modelId="{4C3950D3-3B71-498B-95EE-3B0B6143DA6C}" type="sibTrans" cxnId="{9D85F2C8-BC45-4FC8-95FE-B9AF5FC36D76}">
      <dgm:prSet/>
      <dgm:spPr/>
      <dgm:t>
        <a:bodyPr/>
        <a:lstStyle/>
        <a:p>
          <a:endParaRPr lang="en-US"/>
        </a:p>
      </dgm:t>
    </dgm:pt>
    <dgm:pt modelId="{CD070D7B-D180-4EB6-9E7B-0308BB5C172D}" type="asst">
      <dgm:prSet/>
      <dgm:spPr>
        <a:xfrm>
          <a:off x="4531580" y="2727669"/>
          <a:ext cx="572588" cy="286294"/>
        </a:xfrm>
      </dgm:spPr>
      <dgm:t>
        <a:bodyPr/>
        <a:lstStyle/>
        <a:p>
          <a:r>
            <a:rPr lang="en-US">
              <a:latin typeface="Garamond" panose="02020404030301010803" pitchFamily="18" charset="0"/>
              <a:ea typeface="+mn-ea"/>
              <a:cs typeface="+mn-cs"/>
            </a:rPr>
            <a:t>Educate</a:t>
          </a:r>
        </a:p>
      </dgm:t>
    </dgm:pt>
    <dgm:pt modelId="{570F5CA6-05AC-484A-AC9E-9D3EF54FE8B9}" type="parTrans" cxnId="{1C62856D-B35F-452A-A938-874E0974CB56}">
      <dgm:prSet/>
      <dgm:spPr>
        <a:xfrm>
          <a:off x="5058449" y="2607425"/>
          <a:ext cx="91440" cy="263390"/>
        </a:xfrm>
      </dgm:spPr>
      <dgm:t>
        <a:bodyPr/>
        <a:lstStyle/>
        <a:p>
          <a:endParaRPr lang="en-US"/>
        </a:p>
      </dgm:t>
    </dgm:pt>
    <dgm:pt modelId="{FD7BD1E0-3D4D-4552-A84A-CA16F3578A0B}" type="sibTrans" cxnId="{1C62856D-B35F-452A-A938-874E0974CB56}">
      <dgm:prSet/>
      <dgm:spPr/>
      <dgm:t>
        <a:bodyPr/>
        <a:lstStyle/>
        <a:p>
          <a:endParaRPr lang="en-US"/>
        </a:p>
      </dgm:t>
    </dgm:pt>
    <dgm:pt modelId="{E2FCBD2A-6C56-495C-BD40-8771E20E858F}" type="asst">
      <dgm:prSet/>
      <dgm:spPr>
        <a:xfrm>
          <a:off x="5570828" y="2727669"/>
          <a:ext cx="572588" cy="286294"/>
        </a:xfrm>
      </dgm:spPr>
      <dgm:t>
        <a:bodyPr/>
        <a:lstStyle/>
        <a:p>
          <a:r>
            <a:rPr lang="en-US">
              <a:latin typeface="Garamond" panose="02020404030301010803" pitchFamily="18" charset="0"/>
              <a:ea typeface="+mn-ea"/>
              <a:cs typeface="+mn-cs"/>
            </a:rPr>
            <a:t>Instigate</a:t>
          </a:r>
        </a:p>
      </dgm:t>
    </dgm:pt>
    <dgm:pt modelId="{D6B8C67E-B9FF-4731-833F-566EE55C7D3D}" type="parTrans" cxnId="{72D8EB79-D6B1-494E-90D9-63D4B38CE57D}">
      <dgm:prSet/>
      <dgm:spPr>
        <a:xfrm>
          <a:off x="5164290" y="2607425"/>
          <a:ext cx="406537" cy="263390"/>
        </a:xfrm>
      </dgm:spPr>
      <dgm:t>
        <a:bodyPr/>
        <a:lstStyle/>
        <a:p>
          <a:endParaRPr lang="en-US"/>
        </a:p>
      </dgm:t>
    </dgm:pt>
    <dgm:pt modelId="{CE2DEB72-3440-460F-B84B-79FA2CE1CFAE}" type="sibTrans" cxnId="{72D8EB79-D6B1-494E-90D9-63D4B38CE57D}">
      <dgm:prSet/>
      <dgm:spPr/>
      <dgm:t>
        <a:bodyPr/>
        <a:lstStyle/>
        <a:p>
          <a:endParaRPr lang="en-US"/>
        </a:p>
      </dgm:t>
    </dgm:pt>
    <dgm:pt modelId="{6B444B86-B46A-4E46-B4F1-720E2F65B833}" type="asst">
      <dgm:prSet/>
      <dgm:spPr>
        <a:xfrm>
          <a:off x="2407" y="3134207"/>
          <a:ext cx="572588" cy="286294"/>
        </a:xfrm>
      </dgm:spPr>
      <dgm:t>
        <a:bodyPr/>
        <a:lstStyle/>
        <a:p>
          <a:r>
            <a:rPr lang="en-US">
              <a:latin typeface="Garamond" panose="02020404030301010803" pitchFamily="18" charset="0"/>
              <a:ea typeface="+mn-ea"/>
              <a:cs typeface="+mn-cs"/>
            </a:rPr>
            <a:t>Education</a:t>
          </a:r>
        </a:p>
      </dgm:t>
    </dgm:pt>
    <dgm:pt modelId="{54C560F5-A7C8-4925-A4F9-AF8AE21F1805}" type="parTrans" cxnId="{9B0024DC-BB31-4CE0-9E80-B7EF406CA4B5}">
      <dgm:prSet/>
      <dgm:spPr>
        <a:xfrm>
          <a:off x="529275" y="3013963"/>
          <a:ext cx="91440" cy="263390"/>
        </a:xfrm>
      </dgm:spPr>
      <dgm:t>
        <a:bodyPr/>
        <a:lstStyle/>
        <a:p>
          <a:endParaRPr lang="en-US"/>
        </a:p>
      </dgm:t>
    </dgm:pt>
    <dgm:pt modelId="{5633B9AC-27BB-4702-9FFB-DEF04F8DF213}" type="sibTrans" cxnId="{9B0024DC-BB31-4CE0-9E80-B7EF406CA4B5}">
      <dgm:prSet/>
      <dgm:spPr/>
      <dgm:t>
        <a:bodyPr/>
        <a:lstStyle/>
        <a:p>
          <a:endParaRPr lang="en-US"/>
        </a:p>
      </dgm:t>
    </dgm:pt>
    <dgm:pt modelId="{CF1B2DEB-6942-4DC0-8D3B-09C0439DB83B}" type="asst">
      <dgm:prSet/>
      <dgm:spPr>
        <a:xfrm>
          <a:off x="695239" y="3134207"/>
          <a:ext cx="572588" cy="286294"/>
        </a:xfrm>
      </dgm:spPr>
      <dgm:t>
        <a:bodyPr/>
        <a:lstStyle/>
        <a:p>
          <a:r>
            <a:rPr lang="en-US">
              <a:latin typeface="Garamond" panose="02020404030301010803" pitchFamily="18" charset="0"/>
              <a:ea typeface="+mn-ea"/>
              <a:cs typeface="+mn-cs"/>
            </a:rPr>
            <a:t>Research</a:t>
          </a:r>
        </a:p>
      </dgm:t>
    </dgm:pt>
    <dgm:pt modelId="{53CFF411-FA2F-47EE-91AE-04C5544D776F}" type="parTrans" cxnId="{506D192B-8DB3-4D4C-B5D2-E11AB4848F85}">
      <dgm:prSet/>
      <dgm:spPr>
        <a:xfrm>
          <a:off x="589397" y="3013963"/>
          <a:ext cx="91440" cy="263390"/>
        </a:xfrm>
      </dgm:spPr>
      <dgm:t>
        <a:bodyPr/>
        <a:lstStyle/>
        <a:p>
          <a:endParaRPr lang="en-US"/>
        </a:p>
      </dgm:t>
    </dgm:pt>
    <dgm:pt modelId="{286FF730-4EA0-4392-866B-482F76F8FD66}" type="sibTrans" cxnId="{506D192B-8DB3-4D4C-B5D2-E11AB4848F85}">
      <dgm:prSet/>
      <dgm:spPr/>
      <dgm:t>
        <a:bodyPr/>
        <a:lstStyle/>
        <a:p>
          <a:endParaRPr lang="en-US"/>
        </a:p>
      </dgm:t>
    </dgm:pt>
    <dgm:pt modelId="{1FCAD491-109F-4ED9-92EE-1102A6AA3FD2}" type="asst">
      <dgm:prSet/>
      <dgm:spPr>
        <a:xfrm>
          <a:off x="1835319" y="3141962"/>
          <a:ext cx="572588" cy="286294"/>
        </a:xfrm>
      </dgm:spPr>
      <dgm:t>
        <a:bodyPr/>
        <a:lstStyle/>
        <a:p>
          <a:r>
            <a:rPr lang="en-US">
              <a:latin typeface="Garamond" panose="02020404030301010803" pitchFamily="18" charset="0"/>
              <a:ea typeface="+mn-ea"/>
              <a:cs typeface="+mn-cs"/>
            </a:rPr>
            <a:t>Biases</a:t>
          </a:r>
        </a:p>
      </dgm:t>
    </dgm:pt>
    <dgm:pt modelId="{3C27009B-2077-486C-AFB2-5C4A65FBDE68}" type="parTrans" cxnId="{316336B8-5276-4190-82A3-993FEDECC243}">
      <dgm:prSet/>
      <dgm:spPr>
        <a:xfrm>
          <a:off x="2407907" y="3013963"/>
          <a:ext cx="207500" cy="271146"/>
        </a:xfrm>
      </dgm:spPr>
      <dgm:t>
        <a:bodyPr/>
        <a:lstStyle/>
        <a:p>
          <a:endParaRPr lang="en-US"/>
        </a:p>
      </dgm:t>
    </dgm:pt>
    <dgm:pt modelId="{6612FA78-ED5D-49A7-BE0A-C456167DF0E6}" type="sibTrans" cxnId="{316336B8-5276-4190-82A3-993FEDECC243}">
      <dgm:prSet/>
      <dgm:spPr/>
      <dgm:t>
        <a:bodyPr/>
        <a:lstStyle/>
        <a:p>
          <a:endParaRPr lang="en-US"/>
        </a:p>
      </dgm:t>
    </dgm:pt>
    <dgm:pt modelId="{6837BAD6-8E2B-430C-8D92-B578C8E9A530}" type="asst">
      <dgm:prSet/>
      <dgm:spPr>
        <a:xfrm>
          <a:off x="5224412" y="3134207"/>
          <a:ext cx="572588" cy="286294"/>
        </a:xfrm>
      </dgm:spPr>
      <dgm:t>
        <a:bodyPr/>
        <a:lstStyle/>
        <a:p>
          <a:r>
            <a:rPr lang="en-US">
              <a:latin typeface="Garamond" panose="02020404030301010803" pitchFamily="18" charset="0"/>
              <a:ea typeface="+mn-ea"/>
              <a:cs typeface="+mn-cs"/>
            </a:rPr>
            <a:t>Media</a:t>
          </a:r>
        </a:p>
      </dgm:t>
    </dgm:pt>
    <dgm:pt modelId="{C3403A1F-1E52-408F-B3A6-0E333E1B4D55}" type="parTrans" cxnId="{A6AFC447-ADDE-49DD-8C58-C6BB681401C0}">
      <dgm:prSet/>
      <dgm:spPr>
        <a:xfrm>
          <a:off x="5751280" y="3013963"/>
          <a:ext cx="91440" cy="263390"/>
        </a:xfrm>
      </dgm:spPr>
      <dgm:t>
        <a:bodyPr/>
        <a:lstStyle/>
        <a:p>
          <a:endParaRPr lang="en-US"/>
        </a:p>
      </dgm:t>
    </dgm:pt>
    <dgm:pt modelId="{00B7C773-BF0E-4F8A-A300-EC5892805A35}" type="sibTrans" cxnId="{A6AFC447-ADDE-49DD-8C58-C6BB681401C0}">
      <dgm:prSet/>
      <dgm:spPr/>
      <dgm:t>
        <a:bodyPr/>
        <a:lstStyle/>
        <a:p>
          <a:endParaRPr lang="en-US"/>
        </a:p>
      </dgm:t>
    </dgm:pt>
    <dgm:pt modelId="{55259C0C-4C00-41DB-B778-E55A15CA1AEB}" type="asst">
      <dgm:prSet/>
      <dgm:spPr>
        <a:xfrm>
          <a:off x="5917244" y="3134207"/>
          <a:ext cx="572588" cy="286294"/>
        </a:xfrm>
      </dgm:spPr>
      <dgm:t>
        <a:bodyPr/>
        <a:lstStyle/>
        <a:p>
          <a:r>
            <a:rPr lang="en-US">
              <a:latin typeface="Garamond" panose="02020404030301010803" pitchFamily="18" charset="0"/>
              <a:ea typeface="+mn-ea"/>
              <a:cs typeface="+mn-cs"/>
            </a:rPr>
            <a:t>Humor</a:t>
          </a:r>
        </a:p>
      </dgm:t>
    </dgm:pt>
    <dgm:pt modelId="{5AC74EA5-E61F-477D-98A7-022100BC6876}" type="parTrans" cxnId="{1537A38F-6A09-4234-B1D2-006BBC6F45AF}">
      <dgm:prSet/>
      <dgm:spPr>
        <a:xfrm>
          <a:off x="5811402" y="3013963"/>
          <a:ext cx="91440" cy="263390"/>
        </a:xfrm>
      </dgm:spPr>
      <dgm:t>
        <a:bodyPr/>
        <a:lstStyle/>
        <a:p>
          <a:endParaRPr lang="en-US"/>
        </a:p>
      </dgm:t>
    </dgm:pt>
    <dgm:pt modelId="{38AB08FD-28C1-4561-BA30-084F7A18E71E}" type="sibTrans" cxnId="{1537A38F-6A09-4234-B1D2-006BBC6F45AF}">
      <dgm:prSet/>
      <dgm:spPr/>
      <dgm:t>
        <a:bodyPr/>
        <a:lstStyle/>
        <a:p>
          <a:endParaRPr lang="en-US"/>
        </a:p>
      </dgm:t>
    </dgm:pt>
    <dgm:pt modelId="{A68461EE-A464-4EAE-BDE0-6B7F561B7E05}" type="asst">
      <dgm:prSet/>
      <dgm:spPr>
        <a:xfrm>
          <a:off x="3532906" y="3100086"/>
          <a:ext cx="572588" cy="286294"/>
        </a:xfrm>
      </dgm:spPr>
      <dgm:t>
        <a:bodyPr/>
        <a:lstStyle/>
        <a:p>
          <a:r>
            <a:rPr lang="en-US">
              <a:latin typeface="Garamond" panose="02020404030301010803" pitchFamily="18" charset="0"/>
              <a:ea typeface="+mn-ea"/>
              <a:cs typeface="+mn-cs"/>
            </a:rPr>
            <a:t>Resistance</a:t>
          </a:r>
        </a:p>
      </dgm:t>
    </dgm:pt>
    <dgm:pt modelId="{F6F55476-45C2-4BF9-8DB4-36E677BBA1BC}" type="parTrans" cxnId="{6CC5D036-3FCE-484A-92BA-2D3ACEE72D13}">
      <dgm:prSet/>
      <dgm:spPr>
        <a:xfrm>
          <a:off x="3532906" y="3013963"/>
          <a:ext cx="245720" cy="229270"/>
        </a:xfrm>
      </dgm:spPr>
      <dgm:t>
        <a:bodyPr/>
        <a:lstStyle/>
        <a:p>
          <a:endParaRPr lang="en-US"/>
        </a:p>
      </dgm:t>
    </dgm:pt>
    <dgm:pt modelId="{A5F16A86-E04B-434D-8E31-6DE8D45FACE4}" type="sibTrans" cxnId="{6CC5D036-3FCE-484A-92BA-2D3ACEE72D13}">
      <dgm:prSet/>
      <dgm:spPr/>
      <dgm:t>
        <a:bodyPr/>
        <a:lstStyle/>
        <a:p>
          <a:endParaRPr lang="en-US"/>
        </a:p>
      </dgm:t>
    </dgm:pt>
    <dgm:pt modelId="{760CDC4E-1032-40FB-82C8-0239E155FE1D}">
      <dgm:prSet/>
      <dgm:spPr>
        <a:xfrm>
          <a:off x="3546826" y="3591925"/>
          <a:ext cx="572588" cy="286294"/>
        </a:xfrm>
      </dgm:spPr>
      <dgm:t>
        <a:bodyPr/>
        <a:lstStyle/>
        <a:p>
          <a:r>
            <a:rPr lang="en-US">
              <a:latin typeface="Garamond" panose="02020404030301010803" pitchFamily="18" charset="0"/>
              <a:ea typeface="+mn-ea"/>
              <a:cs typeface="+mn-cs"/>
            </a:rPr>
            <a:t>Emotional Reaction</a:t>
          </a:r>
        </a:p>
      </dgm:t>
    </dgm:pt>
    <dgm:pt modelId="{D1C3E284-7F42-4664-B16E-DB05B093C9FB}" type="parTrans" cxnId="{B58232BE-F1B0-4430-9A8F-82003C0394A2}">
      <dgm:prSet/>
      <dgm:spPr>
        <a:xfrm>
          <a:off x="3546826" y="3386380"/>
          <a:ext cx="272374" cy="348691"/>
        </a:xfrm>
      </dgm:spPr>
      <dgm:t>
        <a:bodyPr/>
        <a:lstStyle/>
        <a:p>
          <a:endParaRPr lang="en-US"/>
        </a:p>
      </dgm:t>
    </dgm:pt>
    <dgm:pt modelId="{38016F20-498C-4D28-85C9-D2EDCAA8038E}" type="sibTrans" cxnId="{B58232BE-F1B0-4430-9A8F-82003C0394A2}">
      <dgm:prSet/>
      <dgm:spPr/>
      <dgm:t>
        <a:bodyPr/>
        <a:lstStyle/>
        <a:p>
          <a:endParaRPr lang="en-US"/>
        </a:p>
      </dgm:t>
    </dgm:pt>
    <dgm:pt modelId="{8FEC282E-A4F5-49DA-BCF1-F0F7D95DE29B}" type="asst">
      <dgm:prSet/>
      <dgm:spPr>
        <a:xfrm>
          <a:off x="4569016" y="3168327"/>
          <a:ext cx="572588" cy="286294"/>
        </a:xfrm>
      </dgm:spPr>
      <dgm:t>
        <a:bodyPr/>
        <a:lstStyle/>
        <a:p>
          <a:r>
            <a:rPr lang="en-US">
              <a:latin typeface="Garamond" panose="02020404030301010803" pitchFamily="18" charset="0"/>
              <a:ea typeface="+mn-ea"/>
              <a:cs typeface="+mn-cs"/>
            </a:rPr>
            <a:t>Systems of Oppression</a:t>
          </a:r>
        </a:p>
      </dgm:t>
    </dgm:pt>
    <dgm:pt modelId="{E4741C08-AE9D-43FA-9AB0-200BC93BAFC1}" type="parTrans" cxnId="{041470C3-6CC8-4827-9C16-B6DD67C0F33A}">
      <dgm:prSet/>
      <dgm:spPr>
        <a:xfrm>
          <a:off x="4569016" y="3013963"/>
          <a:ext cx="248858" cy="297511"/>
        </a:xfrm>
      </dgm:spPr>
      <dgm:t>
        <a:bodyPr/>
        <a:lstStyle/>
        <a:p>
          <a:endParaRPr lang="en-US"/>
        </a:p>
      </dgm:t>
    </dgm:pt>
    <dgm:pt modelId="{3207EC7D-E906-40DE-8601-D4BBE6DC1343}" type="sibTrans" cxnId="{041470C3-6CC8-4827-9C16-B6DD67C0F33A}">
      <dgm:prSet/>
      <dgm:spPr/>
      <dgm:t>
        <a:bodyPr/>
        <a:lstStyle/>
        <a:p>
          <a:endParaRPr lang="en-US"/>
        </a:p>
      </dgm:t>
    </dgm:pt>
    <dgm:pt modelId="{6CEB624C-63D5-489B-B209-0A3A7348F037}" type="asst">
      <dgm:prSet/>
      <dgm:spPr>
        <a:xfrm>
          <a:off x="4533058" y="3615593"/>
          <a:ext cx="572588" cy="286294"/>
        </a:xfrm>
      </dgm:spPr>
      <dgm:t>
        <a:bodyPr/>
        <a:lstStyle/>
        <a:p>
          <a:r>
            <a:rPr lang="en-US">
              <a:latin typeface="Garamond" panose="02020404030301010803" pitchFamily="18" charset="0"/>
              <a:ea typeface="+mn-ea"/>
              <a:cs typeface="+mn-cs"/>
            </a:rPr>
            <a:t>Emotion</a:t>
          </a:r>
        </a:p>
        <a:p>
          <a:r>
            <a:rPr lang="en-US">
              <a:latin typeface="Garamond" panose="02020404030301010803" pitchFamily="18" charset="0"/>
              <a:ea typeface="+mn-ea"/>
              <a:cs typeface="+mn-cs"/>
            </a:rPr>
            <a:t>Management</a:t>
          </a:r>
        </a:p>
      </dgm:t>
    </dgm:pt>
    <dgm:pt modelId="{AA97A234-51D3-4343-9309-0E20AC506F49}" type="parTrans" cxnId="{73BD3E94-D8C1-43E6-8120-93496B1EBBA8}">
      <dgm:prSet/>
      <dgm:spPr>
        <a:xfrm>
          <a:off x="4855310" y="3454621"/>
          <a:ext cx="250335" cy="304118"/>
        </a:xfrm>
      </dgm:spPr>
      <dgm:t>
        <a:bodyPr/>
        <a:lstStyle/>
        <a:p>
          <a:endParaRPr lang="en-US"/>
        </a:p>
      </dgm:t>
    </dgm:pt>
    <dgm:pt modelId="{6909571C-480A-4F47-8AD7-12C59C3CE196}" type="sibTrans" cxnId="{73BD3E94-D8C1-43E6-8120-93496B1EBBA8}">
      <dgm:prSet/>
      <dgm:spPr/>
      <dgm:t>
        <a:bodyPr/>
        <a:lstStyle/>
        <a:p>
          <a:endParaRPr lang="en-US"/>
        </a:p>
      </dgm:t>
    </dgm:pt>
    <dgm:pt modelId="{7E1B5D9E-D81D-4C82-B5F7-B520B0E5EED1}" type="asst">
      <dgm:prSet/>
      <dgm:spPr>
        <a:xfrm>
          <a:off x="1880611" y="3665720"/>
          <a:ext cx="572588" cy="286294"/>
        </a:xfrm>
      </dgm:spPr>
      <dgm:t>
        <a:bodyPr/>
        <a:lstStyle/>
        <a:p>
          <a:r>
            <a:rPr lang="en-US">
              <a:latin typeface="Garamond" panose="02020404030301010803" pitchFamily="18" charset="0"/>
              <a:ea typeface="+mn-ea"/>
              <a:cs typeface="+mn-cs"/>
            </a:rPr>
            <a:t>Microaggressions</a:t>
          </a:r>
        </a:p>
      </dgm:t>
    </dgm:pt>
    <dgm:pt modelId="{18AFA03A-A003-4BED-96C8-88565E58EACB}" type="parTrans" cxnId="{5EB379D0-5B32-4FEA-A7ED-C5C7EAD805D1}">
      <dgm:prSet/>
      <dgm:spPr>
        <a:xfrm>
          <a:off x="1880611" y="3428256"/>
          <a:ext cx="241002" cy="380610"/>
        </a:xfrm>
      </dgm:spPr>
      <dgm:t>
        <a:bodyPr/>
        <a:lstStyle/>
        <a:p>
          <a:endParaRPr lang="en-US"/>
        </a:p>
      </dgm:t>
    </dgm:pt>
    <dgm:pt modelId="{8FF0AFB6-659A-4037-9BA8-9AF10099FCC3}" type="sibTrans" cxnId="{5EB379D0-5B32-4FEA-A7ED-C5C7EAD805D1}">
      <dgm:prSet/>
      <dgm:spPr/>
      <dgm:t>
        <a:bodyPr/>
        <a:lstStyle/>
        <a:p>
          <a:endParaRPr lang="en-US"/>
        </a:p>
      </dgm:t>
    </dgm:pt>
    <dgm:pt modelId="{CD2EF048-40A4-4F5D-B7FA-037F126960D9}">
      <dgm:prSet/>
      <dgm:spPr/>
      <dgm:t>
        <a:bodyPr/>
        <a:lstStyle/>
        <a:p>
          <a:r>
            <a:rPr lang="en-US">
              <a:latin typeface="Garamond" panose="02020404030301010803" pitchFamily="18" charset="0"/>
              <a:ea typeface="+mn-ea"/>
              <a:cs typeface="+mn-cs"/>
            </a:rPr>
            <a:t>Ground Rules</a:t>
          </a:r>
        </a:p>
      </dgm:t>
    </dgm:pt>
    <dgm:pt modelId="{FDDD4EA8-8A35-4D44-B992-287A082095F3}" type="parTrans" cxnId="{0B350F02-482E-46AE-8190-E34CE2BE468F}">
      <dgm:prSet/>
      <dgm:spPr/>
      <dgm:t>
        <a:bodyPr/>
        <a:lstStyle/>
        <a:p>
          <a:endParaRPr lang="en-US"/>
        </a:p>
      </dgm:t>
    </dgm:pt>
    <dgm:pt modelId="{A6AC3DDA-3085-46CB-B4FD-FBD5F1D2E020}" type="sibTrans" cxnId="{0B350F02-482E-46AE-8190-E34CE2BE468F}">
      <dgm:prSet/>
      <dgm:spPr/>
      <dgm:t>
        <a:bodyPr/>
        <a:lstStyle/>
        <a:p>
          <a:endParaRPr lang="en-US"/>
        </a:p>
      </dgm:t>
    </dgm:pt>
    <dgm:pt modelId="{BE9FF3A0-9803-43AE-A9F4-65D37E58F9A4}" type="asst">
      <dgm:prSet/>
      <dgm:spPr>
        <a:xfrm>
          <a:off x="1388070" y="2727669"/>
          <a:ext cx="572588" cy="286294"/>
        </a:xfrm>
      </dgm:spPr>
      <dgm:t>
        <a:bodyPr/>
        <a:lstStyle/>
        <a:p>
          <a:r>
            <a:rPr lang="en-US">
              <a:latin typeface="Garamond" panose="02020404030301010803" pitchFamily="18" charset="0"/>
              <a:ea typeface="+mn-ea"/>
              <a:cs typeface="+mn-cs"/>
            </a:rPr>
            <a:t>Personal Identity</a:t>
          </a:r>
        </a:p>
      </dgm:t>
    </dgm:pt>
    <dgm:pt modelId="{82179F2A-7928-480D-8ECD-375ADDFDD746}" type="parTrans" cxnId="{7F0EB89E-3D04-4CC7-87B2-AD2CFFF52A76}">
      <dgm:prSet/>
      <dgm:spPr/>
      <dgm:t>
        <a:bodyPr/>
        <a:lstStyle/>
        <a:p>
          <a:endParaRPr lang="en-US"/>
        </a:p>
      </dgm:t>
    </dgm:pt>
    <dgm:pt modelId="{858D060A-ADEF-4E24-80CC-06FAB7587EE1}" type="sibTrans" cxnId="{7F0EB89E-3D04-4CC7-87B2-AD2CFFF52A76}">
      <dgm:prSet/>
      <dgm:spPr/>
      <dgm:t>
        <a:bodyPr/>
        <a:lstStyle/>
        <a:p>
          <a:endParaRPr lang="en-US"/>
        </a:p>
      </dgm:t>
    </dgm:pt>
    <dgm:pt modelId="{BD1D77A4-51B6-4186-898F-DCF9E289A181}" type="asst">
      <dgm:prSet/>
      <dgm:spPr>
        <a:xfrm>
          <a:off x="1388070" y="2727669"/>
          <a:ext cx="572588" cy="286294"/>
        </a:xfrm>
      </dgm:spPr>
      <dgm:t>
        <a:bodyPr/>
        <a:lstStyle/>
        <a:p>
          <a:r>
            <a:rPr lang="en-US">
              <a:latin typeface="Garamond" panose="02020404030301010803" pitchFamily="18" charset="0"/>
              <a:ea typeface="+mn-ea"/>
              <a:cs typeface="+mn-cs"/>
            </a:rPr>
            <a:t>Biases</a:t>
          </a:r>
        </a:p>
      </dgm:t>
    </dgm:pt>
    <dgm:pt modelId="{87B125D1-74B5-4447-A536-8446120C9651}" type="parTrans" cxnId="{55F2A65B-CC50-4F70-85D7-A81EB7F94701}">
      <dgm:prSet/>
      <dgm:spPr/>
      <dgm:t>
        <a:bodyPr/>
        <a:lstStyle/>
        <a:p>
          <a:endParaRPr lang="en-US"/>
        </a:p>
      </dgm:t>
    </dgm:pt>
    <dgm:pt modelId="{1E07BCC2-4F00-409E-9EFC-84C95539DEA0}" type="sibTrans" cxnId="{55F2A65B-CC50-4F70-85D7-A81EB7F94701}">
      <dgm:prSet/>
      <dgm:spPr/>
      <dgm:t>
        <a:bodyPr/>
        <a:lstStyle/>
        <a:p>
          <a:endParaRPr lang="en-US"/>
        </a:p>
      </dgm:t>
    </dgm:pt>
    <dgm:pt modelId="{6A7BE53D-BC1B-48F1-B97E-E1861EE9383B}">
      <dgm:prSet/>
      <dgm:spPr>
        <a:xfrm>
          <a:off x="3546826" y="3591925"/>
          <a:ext cx="572588" cy="286294"/>
        </a:xfrm>
      </dgm:spPr>
      <dgm:t>
        <a:bodyPr/>
        <a:lstStyle/>
        <a:p>
          <a:r>
            <a:rPr lang="en-US">
              <a:latin typeface="Garamond" panose="02020404030301010803" pitchFamily="18" charset="0"/>
              <a:ea typeface="+mn-ea"/>
              <a:cs typeface="+mn-cs"/>
            </a:rPr>
            <a:t>Anger</a:t>
          </a:r>
        </a:p>
      </dgm:t>
    </dgm:pt>
    <dgm:pt modelId="{1CFE05A3-3613-45B4-8689-A8B48B961431}" type="parTrans" cxnId="{D3F095E7-D58B-4115-AE28-F31A2B3D351E}">
      <dgm:prSet/>
      <dgm:spPr/>
      <dgm:t>
        <a:bodyPr/>
        <a:lstStyle/>
        <a:p>
          <a:endParaRPr lang="en-US"/>
        </a:p>
      </dgm:t>
    </dgm:pt>
    <dgm:pt modelId="{F0E8DE8C-6AA7-4202-9344-D2A11668B226}" type="sibTrans" cxnId="{D3F095E7-D58B-4115-AE28-F31A2B3D351E}">
      <dgm:prSet/>
      <dgm:spPr/>
      <dgm:t>
        <a:bodyPr/>
        <a:lstStyle/>
        <a:p>
          <a:endParaRPr lang="en-US"/>
        </a:p>
      </dgm:t>
    </dgm:pt>
    <dgm:pt modelId="{6E9889C4-EE6F-4500-84EB-FEA405D2ACD1}">
      <dgm:prSet/>
      <dgm:spPr>
        <a:xfrm>
          <a:off x="3546826" y="3591925"/>
          <a:ext cx="572588" cy="286294"/>
        </a:xfrm>
      </dgm:spPr>
      <dgm:t>
        <a:bodyPr/>
        <a:lstStyle/>
        <a:p>
          <a:r>
            <a:rPr lang="en-US">
              <a:latin typeface="Garamond" panose="02020404030301010803" pitchFamily="18" charset="0"/>
              <a:ea typeface="+mn-ea"/>
              <a:cs typeface="+mn-cs"/>
            </a:rPr>
            <a:t>Guilt</a:t>
          </a:r>
        </a:p>
      </dgm:t>
    </dgm:pt>
    <dgm:pt modelId="{0DF4BF7D-31B5-46F2-9EFC-9AD13E0E30E5}" type="parTrans" cxnId="{198E5581-DDD5-4FD4-82BC-7CDCB23D507D}">
      <dgm:prSet/>
      <dgm:spPr/>
      <dgm:t>
        <a:bodyPr/>
        <a:lstStyle/>
        <a:p>
          <a:endParaRPr lang="en-US"/>
        </a:p>
      </dgm:t>
    </dgm:pt>
    <dgm:pt modelId="{96DC4460-102F-43E8-B1BE-D02DDEE7D5D5}" type="sibTrans" cxnId="{198E5581-DDD5-4FD4-82BC-7CDCB23D507D}">
      <dgm:prSet/>
      <dgm:spPr/>
      <dgm:t>
        <a:bodyPr/>
        <a:lstStyle/>
        <a:p>
          <a:endParaRPr lang="en-US"/>
        </a:p>
      </dgm:t>
    </dgm:pt>
    <dgm:pt modelId="{092CE33A-9AF5-4971-8179-B55EFB7E909C}" type="pres">
      <dgm:prSet presAssocID="{BF73DF1C-99CC-4949-B8DB-E18CDDCE841B}" presName="cycle" presStyleCnt="0">
        <dgm:presLayoutVars>
          <dgm:chMax val="1"/>
          <dgm:dir/>
          <dgm:animLvl val="ctr"/>
          <dgm:resizeHandles val="exact"/>
        </dgm:presLayoutVars>
      </dgm:prSet>
      <dgm:spPr/>
      <dgm:t>
        <a:bodyPr/>
        <a:lstStyle/>
        <a:p>
          <a:endParaRPr lang="en-US"/>
        </a:p>
      </dgm:t>
    </dgm:pt>
    <dgm:pt modelId="{651517EA-36E6-4786-B8C1-B1504F7C6DB2}" type="pres">
      <dgm:prSet presAssocID="{96B888FE-B06D-41FE-9F97-B9D0E519622F}" presName="centerShape" presStyleLbl="node0" presStyleIdx="0" presStyleCnt="1"/>
      <dgm:spPr/>
      <dgm:t>
        <a:bodyPr/>
        <a:lstStyle/>
        <a:p>
          <a:endParaRPr lang="en-US"/>
        </a:p>
      </dgm:t>
    </dgm:pt>
    <dgm:pt modelId="{1AD688D3-6944-45F6-9AA5-79FF53A6E282}" type="pres">
      <dgm:prSet presAssocID="{CD19A249-E19C-4B85-BC22-EEF93F2A4BD8}" presName="parTrans" presStyleLbl="bgSibTrans2D1" presStyleIdx="0" presStyleCnt="3"/>
      <dgm:spPr/>
      <dgm:t>
        <a:bodyPr/>
        <a:lstStyle/>
        <a:p>
          <a:endParaRPr lang="en-US"/>
        </a:p>
      </dgm:t>
    </dgm:pt>
    <dgm:pt modelId="{B34E43B6-6D40-40F0-BCA6-A04882F0FCDD}" type="pres">
      <dgm:prSet presAssocID="{02EA6B9B-8659-4A10-84F0-0EF463CC273E}" presName="node" presStyleLbl="node1" presStyleIdx="0" presStyleCnt="3">
        <dgm:presLayoutVars>
          <dgm:bulletEnabled val="1"/>
        </dgm:presLayoutVars>
      </dgm:prSet>
      <dgm:spPr/>
      <dgm:t>
        <a:bodyPr/>
        <a:lstStyle/>
        <a:p>
          <a:endParaRPr lang="en-US"/>
        </a:p>
      </dgm:t>
    </dgm:pt>
    <dgm:pt modelId="{ED6E9603-57D5-4D8E-8871-4E6E34B2BFF0}" type="pres">
      <dgm:prSet presAssocID="{D96C6D2D-A9C5-46B0-9474-C979EFD05F5E}" presName="parTrans" presStyleLbl="bgSibTrans2D1" presStyleIdx="1" presStyleCnt="3"/>
      <dgm:spPr/>
      <dgm:t>
        <a:bodyPr/>
        <a:lstStyle/>
        <a:p>
          <a:endParaRPr lang="en-US"/>
        </a:p>
      </dgm:t>
    </dgm:pt>
    <dgm:pt modelId="{36B15199-07E4-44CB-87DD-6211730567A9}" type="pres">
      <dgm:prSet presAssocID="{AE7D37BE-07A8-4161-A21F-9D129E1C16AF}" presName="node" presStyleLbl="node1" presStyleIdx="1" presStyleCnt="3">
        <dgm:presLayoutVars>
          <dgm:bulletEnabled val="1"/>
        </dgm:presLayoutVars>
      </dgm:prSet>
      <dgm:spPr/>
      <dgm:t>
        <a:bodyPr/>
        <a:lstStyle/>
        <a:p>
          <a:endParaRPr lang="en-US"/>
        </a:p>
      </dgm:t>
    </dgm:pt>
    <dgm:pt modelId="{BC37DBDC-E45B-46EF-ADC6-E4167B5F892E}" type="pres">
      <dgm:prSet presAssocID="{C62FD281-25C3-480A-A6DA-6803D0D91349}" presName="parTrans" presStyleLbl="bgSibTrans2D1" presStyleIdx="2" presStyleCnt="3"/>
      <dgm:spPr/>
      <dgm:t>
        <a:bodyPr/>
        <a:lstStyle/>
        <a:p>
          <a:endParaRPr lang="en-US"/>
        </a:p>
      </dgm:t>
    </dgm:pt>
    <dgm:pt modelId="{162D9DB9-55C6-4919-B3A6-9F83E14DC55E}" type="pres">
      <dgm:prSet presAssocID="{016F1BF6-2456-493C-AB1A-F6ADB5FB807B}" presName="node" presStyleLbl="node1" presStyleIdx="2" presStyleCnt="3">
        <dgm:presLayoutVars>
          <dgm:bulletEnabled val="1"/>
        </dgm:presLayoutVars>
      </dgm:prSet>
      <dgm:spPr/>
      <dgm:t>
        <a:bodyPr/>
        <a:lstStyle/>
        <a:p>
          <a:endParaRPr lang="en-US"/>
        </a:p>
      </dgm:t>
    </dgm:pt>
  </dgm:ptLst>
  <dgm:cxnLst>
    <dgm:cxn modelId="{B58232BE-F1B0-4430-9A8F-82003C0394A2}" srcId="{A68461EE-A464-4EAE-BDE0-6B7F561B7E05}" destId="{760CDC4E-1032-40FB-82C8-0239E155FE1D}" srcOrd="0" destOrd="0" parTransId="{D1C3E284-7F42-4664-B16E-DB05B093C9FB}" sibTransId="{38016F20-498C-4D28-85C9-D2EDCAA8038E}"/>
    <dgm:cxn modelId="{D3F095E7-D58B-4115-AE28-F31A2B3D351E}" srcId="{760CDC4E-1032-40FB-82C8-0239E155FE1D}" destId="{6A7BE53D-BC1B-48F1-B97E-E1861EE9383B}" srcOrd="0" destOrd="0" parTransId="{1CFE05A3-3613-45B4-8689-A8B48B961431}" sibTransId="{F0E8DE8C-6AA7-4202-9344-D2A11668B226}"/>
    <dgm:cxn modelId="{B4B908D4-E808-48F8-A7F9-EF46816096FD}" type="presOf" srcId="{AE7D37BE-07A8-4161-A21F-9D129E1C16AF}" destId="{36B15199-07E4-44CB-87DD-6211730567A9}" srcOrd="0" destOrd="0" presId="urn:microsoft.com/office/officeart/2005/8/layout/radial4"/>
    <dgm:cxn modelId="{9D85F2C8-BC45-4FC8-95FE-B9AF5FC36D76}" srcId="{AE7D37BE-07A8-4161-A21F-9D129E1C16AF}" destId="{D3901539-017B-43C5-8AE3-B0BC0CF4BF05}" srcOrd="1" destOrd="0" parTransId="{9C36732C-7FEE-404A-B4BE-571985AEE56E}" sibTransId="{4C3950D3-3B71-498B-95EE-3B0B6143DA6C}"/>
    <dgm:cxn modelId="{968A97DA-71C5-434E-B757-AD6BB9222CB2}" type="presOf" srcId="{760CDC4E-1032-40FB-82C8-0239E155FE1D}" destId="{36B15199-07E4-44CB-87DD-6211730567A9}" srcOrd="0" destOrd="6" presId="urn:microsoft.com/office/officeart/2005/8/layout/radial4"/>
    <dgm:cxn modelId="{03F22979-C67D-45B6-99C0-8AF10B5203BE}" srcId="{02EA6B9B-8659-4A10-84F0-0EF463CC273E}" destId="{C9FE9D6A-D0DD-44A0-91AC-04431473DA71}" srcOrd="1" destOrd="0" parTransId="{EFDB31E8-6795-46DF-A00B-424C5FC04351}" sibTransId="{B0A3BD1A-3DDD-41D2-BEB2-5EDE5F2020B8}"/>
    <dgm:cxn modelId="{5EB379D0-5B32-4FEA-A7ED-C5C7EAD805D1}" srcId="{1FCAD491-109F-4ED9-92EE-1102A6AA3FD2}" destId="{7E1B5D9E-D81D-4C82-B5F7-B520B0E5EED1}" srcOrd="0" destOrd="0" parTransId="{18AFA03A-A003-4BED-96C8-88565E58EACB}" sibTransId="{8FF0AFB6-659A-4037-9BA8-9AF10099FCC3}"/>
    <dgm:cxn modelId="{506D192B-8DB3-4D4C-B5D2-E11AB4848F85}" srcId="{98938F5D-DDF6-4928-A93F-D67085CE008D}" destId="{CF1B2DEB-6942-4DC0-8D3B-09C0439DB83B}" srcOrd="1" destOrd="0" parTransId="{53CFF411-FA2F-47EE-91AE-04C5544D776F}" sibTransId="{286FF730-4EA0-4392-866B-482F76F8FD66}"/>
    <dgm:cxn modelId="{8A3DD938-4AEC-448F-80B0-BFE52FA98A64}" type="presOf" srcId="{D3901539-017B-43C5-8AE3-B0BC0CF4BF05}" destId="{36B15199-07E4-44CB-87DD-6211730567A9}" srcOrd="0" destOrd="4" presId="urn:microsoft.com/office/officeart/2005/8/layout/radial4"/>
    <dgm:cxn modelId="{81651DAE-E73E-49E0-B2E5-B24295073D76}" type="presOf" srcId="{55259C0C-4C00-41DB-B778-E55A15CA1AEB}" destId="{162D9DB9-55C6-4919-B3A6-9F83E14DC55E}" srcOrd="0" destOrd="7" presId="urn:microsoft.com/office/officeart/2005/8/layout/radial4"/>
    <dgm:cxn modelId="{E9D7C10A-EBE9-42AD-99D7-BBA8E5F62A8C}" type="presOf" srcId="{98938F5D-DDF6-4928-A93F-D67085CE008D}" destId="{B34E43B6-6D40-40F0-BCA6-A04882F0FCDD}" srcOrd="0" destOrd="1" presId="urn:microsoft.com/office/officeart/2005/8/layout/radial4"/>
    <dgm:cxn modelId="{041470C3-6CC8-4827-9C16-B6DD67C0F33A}" srcId="{CD070D7B-D180-4EB6-9E7B-0308BB5C172D}" destId="{8FEC282E-A4F5-49DA-BCF1-F0F7D95DE29B}" srcOrd="0" destOrd="0" parTransId="{E4741C08-AE9D-43FA-9AB0-200BC93BAFC1}" sibTransId="{3207EC7D-E906-40DE-8601-D4BBE6DC1343}"/>
    <dgm:cxn modelId="{F0F162C9-CCE9-4F5A-A872-6F1DA0AADDD1}" type="presOf" srcId="{BE9FF3A0-9803-43AE-A9F4-65D37E58F9A4}" destId="{B34E43B6-6D40-40F0-BCA6-A04882F0FCDD}" srcOrd="0" destOrd="5" presId="urn:microsoft.com/office/officeart/2005/8/layout/radial4"/>
    <dgm:cxn modelId="{92DE2ABB-E8B6-4411-BE75-1ED323C6F8C6}" srcId="{96B888FE-B06D-41FE-9F97-B9D0E519622F}" destId="{02EA6B9B-8659-4A10-84F0-0EF463CC273E}" srcOrd="0" destOrd="0" parTransId="{CD19A249-E19C-4B85-BC22-EEF93F2A4BD8}" sibTransId="{8CBF4614-F6D8-422C-836B-16E47515BC6E}"/>
    <dgm:cxn modelId="{863B0C49-4A41-4892-8D6B-A95C0CE0A320}" type="presOf" srcId="{BD1D77A4-51B6-4186-898F-DCF9E289A181}" destId="{B34E43B6-6D40-40F0-BCA6-A04882F0FCDD}" srcOrd="0" destOrd="6" presId="urn:microsoft.com/office/officeart/2005/8/layout/radial4"/>
    <dgm:cxn modelId="{316336B8-5276-4190-82A3-993FEDECC243}" srcId="{23B04003-896B-4530-9BD0-71D6DD2C5D55}" destId="{1FCAD491-109F-4ED9-92EE-1102A6AA3FD2}" srcOrd="0" destOrd="0" parTransId="{3C27009B-2077-486C-AFB2-5C4A65FBDE68}" sibTransId="{6612FA78-ED5D-49A7-BE0A-C456167DF0E6}"/>
    <dgm:cxn modelId="{0B350F02-482E-46AE-8190-E34CE2BE468F}" srcId="{016F1BF6-2456-493C-AB1A-F6ADB5FB807B}" destId="{CD2EF048-40A4-4F5D-B7FA-037F126960D9}" srcOrd="0" destOrd="0" parTransId="{FDDD4EA8-8A35-4D44-B992-287A082095F3}" sibTransId="{A6AC3DDA-3085-46CB-B4FD-FBD5F1D2E020}"/>
    <dgm:cxn modelId="{72D8EB79-D6B1-494E-90D9-63D4B38CE57D}" srcId="{016F1BF6-2456-493C-AB1A-F6ADB5FB807B}" destId="{E2FCBD2A-6C56-495C-BD40-8771E20E858F}" srcOrd="2" destOrd="0" parTransId="{D6B8C67E-B9FF-4731-833F-566EE55C7D3D}" sibTransId="{CE2DEB72-3440-460F-B84B-79FA2CE1CFAE}"/>
    <dgm:cxn modelId="{9B27ECCC-4A59-4AB5-85CC-CBB064CF5118}" type="presOf" srcId="{6E9889C4-EE6F-4500-84EB-FEA405D2ACD1}" destId="{36B15199-07E4-44CB-87DD-6211730567A9}" srcOrd="0" destOrd="8" presId="urn:microsoft.com/office/officeart/2005/8/layout/radial4"/>
    <dgm:cxn modelId="{6585A29E-8BFA-4A09-A783-012674D1E070}" type="presOf" srcId="{CF1B2DEB-6942-4DC0-8D3B-09C0439DB83B}" destId="{B34E43B6-6D40-40F0-BCA6-A04882F0FCDD}" srcOrd="0" destOrd="3" presId="urn:microsoft.com/office/officeart/2005/8/layout/radial4"/>
    <dgm:cxn modelId="{EF59D6B7-9659-48B9-AF63-995F21649B65}" srcId="{AE7D37BE-07A8-4161-A21F-9D129E1C16AF}" destId="{23B04003-896B-4530-9BD0-71D6DD2C5D55}" srcOrd="0" destOrd="0" parTransId="{AB84EBCE-24BC-4924-BD17-F44B140ED7A8}" sibTransId="{CF2CA9F9-2B25-45A1-97FD-35B289CBACB9}"/>
    <dgm:cxn modelId="{AE24C70B-CBD2-4450-9069-FA6231C8D94F}" type="presOf" srcId="{A68461EE-A464-4EAE-BDE0-6B7F561B7E05}" destId="{36B15199-07E4-44CB-87DD-6211730567A9}" srcOrd="0" destOrd="5" presId="urn:microsoft.com/office/officeart/2005/8/layout/radial4"/>
    <dgm:cxn modelId="{6CC5D036-3FCE-484A-92BA-2D3ACEE72D13}" srcId="{D3901539-017B-43C5-8AE3-B0BC0CF4BF05}" destId="{A68461EE-A464-4EAE-BDE0-6B7F561B7E05}" srcOrd="0" destOrd="0" parTransId="{F6F55476-45C2-4BF9-8DB4-36E677BBA1BC}" sibTransId="{A5F16A86-E04B-434D-8E31-6DE8D45FACE4}"/>
    <dgm:cxn modelId="{AAC72E44-0E46-4307-A021-71DDB361B60B}" type="presOf" srcId="{6837BAD6-8E2B-430C-8D92-B578C8E9A530}" destId="{162D9DB9-55C6-4919-B3A6-9F83E14DC55E}" srcOrd="0" destOrd="6" presId="urn:microsoft.com/office/officeart/2005/8/layout/radial4"/>
    <dgm:cxn modelId="{797E5997-CAD3-41B7-A282-6F3F298DED7E}" type="presOf" srcId="{CD070D7B-D180-4EB6-9E7B-0308BB5C172D}" destId="{162D9DB9-55C6-4919-B3A6-9F83E14DC55E}" srcOrd="0" destOrd="2" presId="urn:microsoft.com/office/officeart/2005/8/layout/radial4"/>
    <dgm:cxn modelId="{1C62856D-B35F-452A-A938-874E0974CB56}" srcId="{016F1BF6-2456-493C-AB1A-F6ADB5FB807B}" destId="{CD070D7B-D180-4EB6-9E7B-0308BB5C172D}" srcOrd="1" destOrd="0" parTransId="{570F5CA6-05AC-484A-AC9E-9D3EF54FE8B9}" sibTransId="{FD7BD1E0-3D4D-4552-A84A-CA16F3578A0B}"/>
    <dgm:cxn modelId="{7363AB5A-A561-4A9E-BE8A-361CAC0390F3}" type="presOf" srcId="{1FCAD491-109F-4ED9-92EE-1102A6AA3FD2}" destId="{36B15199-07E4-44CB-87DD-6211730567A9}" srcOrd="0" destOrd="2" presId="urn:microsoft.com/office/officeart/2005/8/layout/radial4"/>
    <dgm:cxn modelId="{CCDD6746-BC02-42A7-ADB2-A1062A3E1D4C}" type="presOf" srcId="{23B04003-896B-4530-9BD0-71D6DD2C5D55}" destId="{36B15199-07E4-44CB-87DD-6211730567A9}" srcOrd="0" destOrd="1" presId="urn:microsoft.com/office/officeart/2005/8/layout/radial4"/>
    <dgm:cxn modelId="{175C450F-26C4-4F0B-A7AB-435882ECF883}" type="presOf" srcId="{CD19A249-E19C-4B85-BC22-EEF93F2A4BD8}" destId="{1AD688D3-6944-45F6-9AA5-79FF53A6E282}" srcOrd="0" destOrd="0" presId="urn:microsoft.com/office/officeart/2005/8/layout/radial4"/>
    <dgm:cxn modelId="{67AD2DFC-98E4-42FA-9991-2A4B89188BCF}" type="presOf" srcId="{016F1BF6-2456-493C-AB1A-F6ADB5FB807B}" destId="{162D9DB9-55C6-4919-B3A6-9F83E14DC55E}" srcOrd="0" destOrd="0" presId="urn:microsoft.com/office/officeart/2005/8/layout/radial4"/>
    <dgm:cxn modelId="{37BE0C58-1743-4342-B694-45FDE1CAB69D}" type="presOf" srcId="{8FEC282E-A4F5-49DA-BCF1-F0F7D95DE29B}" destId="{162D9DB9-55C6-4919-B3A6-9F83E14DC55E}" srcOrd="0" destOrd="3" presId="urn:microsoft.com/office/officeart/2005/8/layout/radial4"/>
    <dgm:cxn modelId="{2D28935D-3E36-485B-AE23-887E774037B7}" type="presOf" srcId="{D96C6D2D-A9C5-46B0-9474-C979EFD05F5E}" destId="{ED6E9603-57D5-4D8E-8871-4E6E34B2BFF0}" srcOrd="0" destOrd="0" presId="urn:microsoft.com/office/officeart/2005/8/layout/radial4"/>
    <dgm:cxn modelId="{55F2A65B-CC50-4F70-85D7-A81EB7F94701}" srcId="{C9FE9D6A-D0DD-44A0-91AC-04431473DA71}" destId="{BD1D77A4-51B6-4186-898F-DCF9E289A181}" srcOrd="1" destOrd="0" parTransId="{87B125D1-74B5-4447-A536-8446120C9651}" sibTransId="{1E07BCC2-4F00-409E-9EFC-84C95539DEA0}"/>
    <dgm:cxn modelId="{208760E4-15AD-41F8-A3C1-3553ACE0C3FB}" srcId="{96B888FE-B06D-41FE-9F97-B9D0E519622F}" destId="{016F1BF6-2456-493C-AB1A-F6ADB5FB807B}" srcOrd="2" destOrd="0" parTransId="{C62FD281-25C3-480A-A6DA-6803D0D91349}" sibTransId="{A9A628E8-4BB5-4E0B-A7A0-DFAC8DBAD236}"/>
    <dgm:cxn modelId="{8F992C11-B24B-41BF-92BD-D65F4EBF38DD}" type="presOf" srcId="{6A7BE53D-BC1B-48F1-B97E-E1861EE9383B}" destId="{36B15199-07E4-44CB-87DD-6211730567A9}" srcOrd="0" destOrd="7" presId="urn:microsoft.com/office/officeart/2005/8/layout/radial4"/>
    <dgm:cxn modelId="{5916C498-39D4-431E-8A2A-300CD3EBE29D}" type="presOf" srcId="{C62FD281-25C3-480A-A6DA-6803D0D91349}" destId="{BC37DBDC-E45B-46EF-ADC6-E4167B5F892E}" srcOrd="0" destOrd="0" presId="urn:microsoft.com/office/officeart/2005/8/layout/radial4"/>
    <dgm:cxn modelId="{1537A38F-6A09-4234-B1D2-006BBC6F45AF}" srcId="{E2FCBD2A-6C56-495C-BD40-8771E20E858F}" destId="{55259C0C-4C00-41DB-B778-E55A15CA1AEB}" srcOrd="1" destOrd="0" parTransId="{5AC74EA5-E61F-477D-98A7-022100BC6876}" sibTransId="{38AB08FD-28C1-4561-BA30-084F7A18E71E}"/>
    <dgm:cxn modelId="{7F0EB89E-3D04-4CC7-87B2-AD2CFFF52A76}" srcId="{C9FE9D6A-D0DD-44A0-91AC-04431473DA71}" destId="{BE9FF3A0-9803-43AE-A9F4-65D37E58F9A4}" srcOrd="0" destOrd="0" parTransId="{82179F2A-7928-480D-8ECD-375ADDFDD746}" sibTransId="{858D060A-ADEF-4E24-80CC-06FAB7587EE1}"/>
    <dgm:cxn modelId="{B8D2322D-5AF4-40DB-9210-A6D2D37FB08A}" srcId="{96B888FE-B06D-41FE-9F97-B9D0E519622F}" destId="{AE7D37BE-07A8-4161-A21F-9D129E1C16AF}" srcOrd="1" destOrd="0" parTransId="{D96C6D2D-A9C5-46B0-9474-C979EFD05F5E}" sibTransId="{DB0FEDAD-938C-4AB8-BB02-38BDC9F699E3}"/>
    <dgm:cxn modelId="{D215E58D-2F69-425A-8A75-41154957775D}" type="presOf" srcId="{6CEB624C-63D5-489B-B209-0A3A7348F037}" destId="{162D9DB9-55C6-4919-B3A6-9F83E14DC55E}" srcOrd="0" destOrd="4" presId="urn:microsoft.com/office/officeart/2005/8/layout/radial4"/>
    <dgm:cxn modelId="{849EB89F-947C-4061-8303-07018950072F}" type="presOf" srcId="{7E1B5D9E-D81D-4C82-B5F7-B520B0E5EED1}" destId="{36B15199-07E4-44CB-87DD-6211730567A9}" srcOrd="0" destOrd="3" presId="urn:microsoft.com/office/officeart/2005/8/layout/radial4"/>
    <dgm:cxn modelId="{59123545-4F83-4A8A-8117-96676F029986}" srcId="{BF73DF1C-99CC-4949-B8DB-E18CDDCE841B}" destId="{96B888FE-B06D-41FE-9F97-B9D0E519622F}" srcOrd="0" destOrd="0" parTransId="{9FA05CBE-6FB1-4087-9E1F-A173A121AB04}" sibTransId="{7096CF7B-B007-4E24-ADBB-11984D1D6810}"/>
    <dgm:cxn modelId="{9FF555D4-B407-497B-B0FA-AC3B5582C4D7}" srcId="{02EA6B9B-8659-4A10-84F0-0EF463CC273E}" destId="{98938F5D-DDF6-4928-A93F-D67085CE008D}" srcOrd="0" destOrd="0" parTransId="{5C21A330-1BBE-4717-88D5-73195F32455C}" sibTransId="{98C4BAD4-DCA7-4A44-B347-8E91E89D3F6A}"/>
    <dgm:cxn modelId="{60E279D7-5760-41E3-86C7-558131F3B7FA}" type="presOf" srcId="{CD2EF048-40A4-4F5D-B7FA-037F126960D9}" destId="{162D9DB9-55C6-4919-B3A6-9F83E14DC55E}" srcOrd="0" destOrd="1" presId="urn:microsoft.com/office/officeart/2005/8/layout/radial4"/>
    <dgm:cxn modelId="{050CA43B-0F54-44A4-B323-EA1A39D90933}" type="presOf" srcId="{BF73DF1C-99CC-4949-B8DB-E18CDDCE841B}" destId="{092CE33A-9AF5-4971-8179-B55EFB7E909C}" srcOrd="0" destOrd="0" presId="urn:microsoft.com/office/officeart/2005/8/layout/radial4"/>
    <dgm:cxn modelId="{117EEDA9-EF45-451E-ADC9-B1AA2C2FDC9D}" type="presOf" srcId="{02EA6B9B-8659-4A10-84F0-0EF463CC273E}" destId="{B34E43B6-6D40-40F0-BCA6-A04882F0FCDD}" srcOrd="0" destOrd="0" presId="urn:microsoft.com/office/officeart/2005/8/layout/radial4"/>
    <dgm:cxn modelId="{73BD3E94-D8C1-43E6-8120-93496B1EBBA8}" srcId="{8FEC282E-A4F5-49DA-BCF1-F0F7D95DE29B}" destId="{6CEB624C-63D5-489B-B209-0A3A7348F037}" srcOrd="0" destOrd="0" parTransId="{AA97A234-51D3-4343-9309-0E20AC506F49}" sibTransId="{6909571C-480A-4F47-8AD7-12C59C3CE196}"/>
    <dgm:cxn modelId="{198E5581-DDD5-4FD4-82BC-7CDCB23D507D}" srcId="{760CDC4E-1032-40FB-82C8-0239E155FE1D}" destId="{6E9889C4-EE6F-4500-84EB-FEA405D2ACD1}" srcOrd="1" destOrd="0" parTransId="{0DF4BF7D-31B5-46F2-9EFC-9AD13E0E30E5}" sibTransId="{96DC4460-102F-43E8-B1BE-D02DDEE7D5D5}"/>
    <dgm:cxn modelId="{3B34E386-D3F1-4052-A8E5-58034F5D0ECF}" type="presOf" srcId="{6B444B86-B46A-4E46-B4F1-720E2F65B833}" destId="{B34E43B6-6D40-40F0-BCA6-A04882F0FCDD}" srcOrd="0" destOrd="2" presId="urn:microsoft.com/office/officeart/2005/8/layout/radial4"/>
    <dgm:cxn modelId="{60CB8B81-785E-4B07-96B4-CCD176A3F5C8}" type="presOf" srcId="{E2FCBD2A-6C56-495C-BD40-8771E20E858F}" destId="{162D9DB9-55C6-4919-B3A6-9F83E14DC55E}" srcOrd="0" destOrd="5" presId="urn:microsoft.com/office/officeart/2005/8/layout/radial4"/>
    <dgm:cxn modelId="{247DD625-4B9C-4B78-93BC-BC565AFFA6B0}" type="presOf" srcId="{96B888FE-B06D-41FE-9F97-B9D0E519622F}" destId="{651517EA-36E6-4786-B8C1-B1504F7C6DB2}" srcOrd="0" destOrd="0" presId="urn:microsoft.com/office/officeart/2005/8/layout/radial4"/>
    <dgm:cxn modelId="{A6AFC447-ADDE-49DD-8C58-C6BB681401C0}" srcId="{E2FCBD2A-6C56-495C-BD40-8771E20E858F}" destId="{6837BAD6-8E2B-430C-8D92-B578C8E9A530}" srcOrd="0" destOrd="0" parTransId="{C3403A1F-1E52-408F-B3A6-0E333E1B4D55}" sibTransId="{00B7C773-BF0E-4F8A-A300-EC5892805A35}"/>
    <dgm:cxn modelId="{9B0024DC-BB31-4CE0-9E80-B7EF406CA4B5}" srcId="{98938F5D-DDF6-4928-A93F-D67085CE008D}" destId="{6B444B86-B46A-4E46-B4F1-720E2F65B833}" srcOrd="0" destOrd="0" parTransId="{54C560F5-A7C8-4925-A4F9-AF8AE21F1805}" sibTransId="{5633B9AC-27BB-4702-9FFB-DEF04F8DF213}"/>
    <dgm:cxn modelId="{7571BB36-D39F-47F7-BDC2-77EC8D80810A}" type="presOf" srcId="{C9FE9D6A-D0DD-44A0-91AC-04431473DA71}" destId="{B34E43B6-6D40-40F0-BCA6-A04882F0FCDD}" srcOrd="0" destOrd="4" presId="urn:microsoft.com/office/officeart/2005/8/layout/radial4"/>
    <dgm:cxn modelId="{392D05DA-9A36-4911-A526-E6E43C2C3B3C}" type="presParOf" srcId="{092CE33A-9AF5-4971-8179-B55EFB7E909C}" destId="{651517EA-36E6-4786-B8C1-B1504F7C6DB2}" srcOrd="0" destOrd="0" presId="urn:microsoft.com/office/officeart/2005/8/layout/radial4"/>
    <dgm:cxn modelId="{7F56B9B7-C0C1-465A-9C54-E1B381CE1D18}" type="presParOf" srcId="{092CE33A-9AF5-4971-8179-B55EFB7E909C}" destId="{1AD688D3-6944-45F6-9AA5-79FF53A6E282}" srcOrd="1" destOrd="0" presId="urn:microsoft.com/office/officeart/2005/8/layout/radial4"/>
    <dgm:cxn modelId="{EF5F3350-6D65-4716-A056-A909B3EC473A}" type="presParOf" srcId="{092CE33A-9AF5-4971-8179-B55EFB7E909C}" destId="{B34E43B6-6D40-40F0-BCA6-A04882F0FCDD}" srcOrd="2" destOrd="0" presId="urn:microsoft.com/office/officeart/2005/8/layout/radial4"/>
    <dgm:cxn modelId="{05E51492-BC09-47FC-B182-5BBFA5292C9F}" type="presParOf" srcId="{092CE33A-9AF5-4971-8179-B55EFB7E909C}" destId="{ED6E9603-57D5-4D8E-8871-4E6E34B2BFF0}" srcOrd="3" destOrd="0" presId="urn:microsoft.com/office/officeart/2005/8/layout/radial4"/>
    <dgm:cxn modelId="{6C1B80F7-3F6B-444E-AE5C-3B2FA2353D44}" type="presParOf" srcId="{092CE33A-9AF5-4971-8179-B55EFB7E909C}" destId="{36B15199-07E4-44CB-87DD-6211730567A9}" srcOrd="4" destOrd="0" presId="urn:microsoft.com/office/officeart/2005/8/layout/radial4"/>
    <dgm:cxn modelId="{78D6F858-D627-49DB-8B2A-8BA3322C7FE4}" type="presParOf" srcId="{092CE33A-9AF5-4971-8179-B55EFB7E909C}" destId="{BC37DBDC-E45B-46EF-ADC6-E4167B5F892E}" srcOrd="5" destOrd="0" presId="urn:microsoft.com/office/officeart/2005/8/layout/radial4"/>
    <dgm:cxn modelId="{1987A879-0E40-4634-8836-E729069C51C0}" type="presParOf" srcId="{092CE33A-9AF5-4971-8179-B55EFB7E909C}" destId="{162D9DB9-55C6-4919-B3A6-9F83E14DC55E}" srcOrd="6"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84B9D574-9239-45FC-8C23-E9DAFC5A25B4}" type="doc">
      <dgm:prSet loTypeId="urn:microsoft.com/office/officeart/2005/8/layout/vList2" loCatId="list" qsTypeId="urn:microsoft.com/office/officeart/2005/8/quickstyle/simple3" qsCatId="simple" csTypeId="urn:microsoft.com/office/officeart/2005/8/colors/colorful1" csCatId="colorful" phldr="1"/>
      <dgm:spPr/>
      <dgm:t>
        <a:bodyPr/>
        <a:lstStyle/>
        <a:p>
          <a:endParaRPr lang="en-US"/>
        </a:p>
      </dgm:t>
    </dgm:pt>
    <dgm:pt modelId="{F7E1EE33-9D1A-4164-A5BE-87C80A719599}">
      <dgm:prSet phldrT="[Text]"/>
      <dgm:spPr/>
      <dgm:t>
        <a:bodyPr/>
        <a:lstStyle/>
        <a:p>
          <a:r>
            <a:rPr lang="en-US"/>
            <a:t>“It goes without saying that race talk between individuals from different racial/cultural groups is often filled with strong powerful emotions, misunderstandings, accusations, and negative outcomes” (p. 13).</a:t>
          </a:r>
        </a:p>
      </dgm:t>
    </dgm:pt>
    <dgm:pt modelId="{20D6ECD9-5183-41A1-B89D-9B79443FC624}" type="parTrans" cxnId="{A526F32C-AE2B-4D53-AFBB-CAC6F7ACE88F}">
      <dgm:prSet/>
      <dgm:spPr/>
      <dgm:t>
        <a:bodyPr/>
        <a:lstStyle/>
        <a:p>
          <a:endParaRPr lang="en-US"/>
        </a:p>
      </dgm:t>
    </dgm:pt>
    <dgm:pt modelId="{4562463F-4F88-4E55-9DA7-068A1B1D638B}" type="sibTrans" cxnId="{A526F32C-AE2B-4D53-AFBB-CAC6F7ACE88F}">
      <dgm:prSet/>
      <dgm:spPr/>
      <dgm:t>
        <a:bodyPr/>
        <a:lstStyle/>
        <a:p>
          <a:endParaRPr lang="en-US"/>
        </a:p>
      </dgm:t>
    </dgm:pt>
    <dgm:pt modelId="{18F1BF62-90F3-45AE-872A-64C086B4F931}" type="pres">
      <dgm:prSet presAssocID="{84B9D574-9239-45FC-8C23-E9DAFC5A25B4}" presName="linear" presStyleCnt="0">
        <dgm:presLayoutVars>
          <dgm:animLvl val="lvl"/>
          <dgm:resizeHandles val="exact"/>
        </dgm:presLayoutVars>
      </dgm:prSet>
      <dgm:spPr/>
      <dgm:t>
        <a:bodyPr/>
        <a:lstStyle/>
        <a:p>
          <a:endParaRPr lang="en-US"/>
        </a:p>
      </dgm:t>
    </dgm:pt>
    <dgm:pt modelId="{96C40472-0D29-48F0-8292-3D22B68EDDEF}" type="pres">
      <dgm:prSet presAssocID="{F7E1EE33-9D1A-4164-A5BE-87C80A719599}" presName="parentText" presStyleLbl="node1" presStyleIdx="0" presStyleCnt="1" custScaleY="54311">
        <dgm:presLayoutVars>
          <dgm:chMax val="0"/>
          <dgm:bulletEnabled val="1"/>
        </dgm:presLayoutVars>
      </dgm:prSet>
      <dgm:spPr/>
      <dgm:t>
        <a:bodyPr/>
        <a:lstStyle/>
        <a:p>
          <a:endParaRPr lang="en-US"/>
        </a:p>
      </dgm:t>
    </dgm:pt>
  </dgm:ptLst>
  <dgm:cxnLst>
    <dgm:cxn modelId="{8C55D4D2-E02D-4A3A-9E36-DFD8F727F7AA}" type="presOf" srcId="{F7E1EE33-9D1A-4164-A5BE-87C80A719599}" destId="{96C40472-0D29-48F0-8292-3D22B68EDDEF}" srcOrd="0" destOrd="0" presId="urn:microsoft.com/office/officeart/2005/8/layout/vList2"/>
    <dgm:cxn modelId="{A526F32C-AE2B-4D53-AFBB-CAC6F7ACE88F}" srcId="{84B9D574-9239-45FC-8C23-E9DAFC5A25B4}" destId="{F7E1EE33-9D1A-4164-A5BE-87C80A719599}" srcOrd="0" destOrd="0" parTransId="{20D6ECD9-5183-41A1-B89D-9B79443FC624}" sibTransId="{4562463F-4F88-4E55-9DA7-068A1B1D638B}"/>
    <dgm:cxn modelId="{1F1755B8-F145-4C66-8D57-E3DB7E868567}" type="presOf" srcId="{84B9D574-9239-45FC-8C23-E9DAFC5A25B4}" destId="{18F1BF62-90F3-45AE-872A-64C086B4F931}" srcOrd="0" destOrd="0" presId="urn:microsoft.com/office/officeart/2005/8/layout/vList2"/>
    <dgm:cxn modelId="{4AE82EBD-8A75-4B5F-8577-1A1674B0322E}" type="presParOf" srcId="{18F1BF62-90F3-45AE-872A-64C086B4F931}" destId="{96C40472-0D29-48F0-8292-3D22B68EDDEF}"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8E7B733B-CEA0-A64F-A59F-3833459C762C}" type="doc">
      <dgm:prSet loTypeId="urn:microsoft.com/office/officeart/2005/8/layout/arrow6" loCatId="" qsTypeId="urn:microsoft.com/office/officeart/2005/8/quickstyle/simple3" qsCatId="simple" csTypeId="urn:microsoft.com/office/officeart/2005/8/colors/colorful2" csCatId="colorful" phldr="1"/>
      <dgm:spPr/>
      <dgm:t>
        <a:bodyPr/>
        <a:lstStyle/>
        <a:p>
          <a:endParaRPr lang="en-US"/>
        </a:p>
      </dgm:t>
    </dgm:pt>
    <dgm:pt modelId="{65815B9E-4B0E-A54E-BF6D-8D86B1F7BA41}">
      <dgm:prSet phldrT="[Text]"/>
      <dgm:spPr/>
      <dgm:t>
        <a:bodyPr/>
        <a:lstStyle/>
        <a:p>
          <a:r>
            <a:rPr lang="en-US"/>
            <a:t>Objectivity</a:t>
          </a:r>
        </a:p>
      </dgm:t>
    </dgm:pt>
    <dgm:pt modelId="{AB076261-D0FA-EB45-BA07-E287032EE173}" type="parTrans" cxnId="{89BA72C1-0CFD-AB41-999A-8CD71C4B1603}">
      <dgm:prSet/>
      <dgm:spPr/>
      <dgm:t>
        <a:bodyPr/>
        <a:lstStyle/>
        <a:p>
          <a:endParaRPr lang="en-US"/>
        </a:p>
      </dgm:t>
    </dgm:pt>
    <dgm:pt modelId="{7E21E427-B73B-0047-84B2-DDA85576CEE6}" type="sibTrans" cxnId="{89BA72C1-0CFD-AB41-999A-8CD71C4B1603}">
      <dgm:prSet/>
      <dgm:spPr/>
      <dgm:t>
        <a:bodyPr/>
        <a:lstStyle/>
        <a:p>
          <a:endParaRPr lang="en-US"/>
        </a:p>
      </dgm:t>
    </dgm:pt>
    <dgm:pt modelId="{DDBB4694-A716-2F4C-B997-81AD9437120E}">
      <dgm:prSet phldrT="[Text]"/>
      <dgm:spPr/>
      <dgm:t>
        <a:bodyPr/>
        <a:lstStyle/>
        <a:p>
          <a:r>
            <a:rPr lang="en-US"/>
            <a:t>Emotions</a:t>
          </a:r>
        </a:p>
      </dgm:t>
    </dgm:pt>
    <dgm:pt modelId="{E7E84EFA-001D-4548-8635-9AF3D7CDCBBC}" type="parTrans" cxnId="{21D38423-6293-AF4A-9EF2-06331BE4F93F}">
      <dgm:prSet/>
      <dgm:spPr/>
      <dgm:t>
        <a:bodyPr/>
        <a:lstStyle/>
        <a:p>
          <a:endParaRPr lang="en-US"/>
        </a:p>
      </dgm:t>
    </dgm:pt>
    <dgm:pt modelId="{5A063CAE-B8E6-2741-94D5-6785A399DB29}" type="sibTrans" cxnId="{21D38423-6293-AF4A-9EF2-06331BE4F93F}">
      <dgm:prSet/>
      <dgm:spPr/>
      <dgm:t>
        <a:bodyPr/>
        <a:lstStyle/>
        <a:p>
          <a:endParaRPr lang="en-US"/>
        </a:p>
      </dgm:t>
    </dgm:pt>
    <dgm:pt modelId="{58E9F698-DFA2-0D4C-980A-1239D4C1A75A}" type="pres">
      <dgm:prSet presAssocID="{8E7B733B-CEA0-A64F-A59F-3833459C762C}" presName="compositeShape" presStyleCnt="0">
        <dgm:presLayoutVars>
          <dgm:chMax val="2"/>
          <dgm:dir/>
          <dgm:resizeHandles val="exact"/>
        </dgm:presLayoutVars>
      </dgm:prSet>
      <dgm:spPr/>
      <dgm:t>
        <a:bodyPr/>
        <a:lstStyle/>
        <a:p>
          <a:endParaRPr lang="en-US"/>
        </a:p>
      </dgm:t>
    </dgm:pt>
    <dgm:pt modelId="{C99EB912-A4EF-AA41-918D-38D194BE9062}" type="pres">
      <dgm:prSet presAssocID="{8E7B733B-CEA0-A64F-A59F-3833459C762C}" presName="ribbon" presStyleLbl="node1" presStyleIdx="0" presStyleCnt="1" custLinFactNeighborX="776" custLinFactNeighborY="-4745"/>
      <dgm:spPr/>
    </dgm:pt>
    <dgm:pt modelId="{3D11DFDF-6F38-8447-9466-C301DE39B759}" type="pres">
      <dgm:prSet presAssocID="{8E7B733B-CEA0-A64F-A59F-3833459C762C}" presName="leftArrowText" presStyleLbl="node1" presStyleIdx="0" presStyleCnt="1">
        <dgm:presLayoutVars>
          <dgm:chMax val="0"/>
          <dgm:bulletEnabled val="1"/>
        </dgm:presLayoutVars>
      </dgm:prSet>
      <dgm:spPr/>
      <dgm:t>
        <a:bodyPr/>
        <a:lstStyle/>
        <a:p>
          <a:endParaRPr lang="en-US"/>
        </a:p>
      </dgm:t>
    </dgm:pt>
    <dgm:pt modelId="{C71DCA7B-5164-E441-A52D-AE20105183A9}" type="pres">
      <dgm:prSet presAssocID="{8E7B733B-CEA0-A64F-A59F-3833459C762C}" presName="rightArrowText" presStyleLbl="node1" presStyleIdx="0" presStyleCnt="1">
        <dgm:presLayoutVars>
          <dgm:chMax val="0"/>
          <dgm:bulletEnabled val="1"/>
        </dgm:presLayoutVars>
      </dgm:prSet>
      <dgm:spPr/>
      <dgm:t>
        <a:bodyPr/>
        <a:lstStyle/>
        <a:p>
          <a:endParaRPr lang="en-US"/>
        </a:p>
      </dgm:t>
    </dgm:pt>
  </dgm:ptLst>
  <dgm:cxnLst>
    <dgm:cxn modelId="{17714482-0FEC-7C47-B2A3-E629A7CD7AE3}" type="presOf" srcId="{DDBB4694-A716-2F4C-B997-81AD9437120E}" destId="{C71DCA7B-5164-E441-A52D-AE20105183A9}" srcOrd="0" destOrd="0" presId="urn:microsoft.com/office/officeart/2005/8/layout/arrow6"/>
    <dgm:cxn modelId="{1AD05D53-2F5E-1A4E-94C3-435164A2C1F0}" type="presOf" srcId="{65815B9E-4B0E-A54E-BF6D-8D86B1F7BA41}" destId="{3D11DFDF-6F38-8447-9466-C301DE39B759}" srcOrd="0" destOrd="0" presId="urn:microsoft.com/office/officeart/2005/8/layout/arrow6"/>
    <dgm:cxn modelId="{21D38423-6293-AF4A-9EF2-06331BE4F93F}" srcId="{8E7B733B-CEA0-A64F-A59F-3833459C762C}" destId="{DDBB4694-A716-2F4C-B997-81AD9437120E}" srcOrd="1" destOrd="0" parTransId="{E7E84EFA-001D-4548-8635-9AF3D7CDCBBC}" sibTransId="{5A063CAE-B8E6-2741-94D5-6785A399DB29}"/>
    <dgm:cxn modelId="{89BA72C1-0CFD-AB41-999A-8CD71C4B1603}" srcId="{8E7B733B-CEA0-A64F-A59F-3833459C762C}" destId="{65815B9E-4B0E-A54E-BF6D-8D86B1F7BA41}" srcOrd="0" destOrd="0" parTransId="{AB076261-D0FA-EB45-BA07-E287032EE173}" sibTransId="{7E21E427-B73B-0047-84B2-DDA85576CEE6}"/>
    <dgm:cxn modelId="{23E62941-E991-9142-BD72-1CDEEBD282FF}" type="presOf" srcId="{8E7B733B-CEA0-A64F-A59F-3833459C762C}" destId="{58E9F698-DFA2-0D4C-980A-1239D4C1A75A}" srcOrd="0" destOrd="0" presId="urn:microsoft.com/office/officeart/2005/8/layout/arrow6"/>
    <dgm:cxn modelId="{D1B249FC-7AA4-CA49-9D5C-FEEBCCB27E37}" type="presParOf" srcId="{58E9F698-DFA2-0D4C-980A-1239D4C1A75A}" destId="{C99EB912-A4EF-AA41-918D-38D194BE9062}" srcOrd="0" destOrd="0" presId="urn:microsoft.com/office/officeart/2005/8/layout/arrow6"/>
    <dgm:cxn modelId="{433FBF09-1BE9-D94E-A256-FC2FDAB38321}" type="presParOf" srcId="{58E9F698-DFA2-0D4C-980A-1239D4C1A75A}" destId="{3D11DFDF-6F38-8447-9466-C301DE39B759}" srcOrd="1" destOrd="0" presId="urn:microsoft.com/office/officeart/2005/8/layout/arrow6"/>
    <dgm:cxn modelId="{943ED63C-B4A3-C744-8CB1-21A0BA2DADC0}" type="presParOf" srcId="{58E9F698-DFA2-0D4C-980A-1239D4C1A75A}" destId="{C71DCA7B-5164-E441-A52D-AE20105183A9}"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AFA12252-EEF8-426D-8904-FF4559B95240}"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0BC3583F-608F-462D-AF0D-5B3BC3768D3C}">
      <dgm:prSet phldrT="[Text]"/>
      <dgm:spPr/>
      <dgm:t>
        <a:bodyPr/>
        <a:lstStyle/>
        <a:p>
          <a:r>
            <a:rPr lang="en-US">
              <a:solidFill>
                <a:schemeClr val="bg1"/>
              </a:solidFill>
            </a:rPr>
            <a:t>Protocol</a:t>
          </a:r>
        </a:p>
      </dgm:t>
    </dgm:pt>
    <dgm:pt modelId="{0F890B7D-3751-4849-A9CD-A985B5666755}" type="parTrans" cxnId="{BB2FEB08-A991-4513-8F0C-42971FDAD5FD}">
      <dgm:prSet/>
      <dgm:spPr/>
      <dgm:t>
        <a:bodyPr/>
        <a:lstStyle/>
        <a:p>
          <a:endParaRPr lang="en-US"/>
        </a:p>
      </dgm:t>
    </dgm:pt>
    <dgm:pt modelId="{C2BAD073-94F2-4F0C-9CD6-F9548936D339}" type="sibTrans" cxnId="{BB2FEB08-A991-4513-8F0C-42971FDAD5FD}">
      <dgm:prSet/>
      <dgm:spPr/>
      <dgm:t>
        <a:bodyPr/>
        <a:lstStyle/>
        <a:p>
          <a:endParaRPr lang="en-US"/>
        </a:p>
      </dgm:t>
    </dgm:pt>
    <dgm:pt modelId="{474681D0-4464-4985-BD60-841D5DA165F1}" type="asst">
      <dgm:prSet phldrT="[Text]"/>
      <dgm:spPr/>
      <dgm:t>
        <a:bodyPr/>
        <a:lstStyle/>
        <a:p>
          <a:r>
            <a:rPr lang="en-US">
              <a:solidFill>
                <a:schemeClr val="bg1"/>
              </a:solidFill>
            </a:rPr>
            <a:t>RT</a:t>
          </a:r>
        </a:p>
      </dgm:t>
    </dgm:pt>
    <dgm:pt modelId="{E5413836-D71D-4891-94C0-2796AAEC2EC6}" type="parTrans" cxnId="{EA965BE0-7056-4601-A72C-2ED18B06A85F}">
      <dgm:prSet/>
      <dgm:spPr/>
      <dgm:t>
        <a:bodyPr/>
        <a:lstStyle/>
        <a:p>
          <a:endParaRPr lang="en-US"/>
        </a:p>
      </dgm:t>
    </dgm:pt>
    <dgm:pt modelId="{857A8A12-E829-4E24-BCBC-6510717246A3}" type="sibTrans" cxnId="{EA965BE0-7056-4601-A72C-2ED18B06A85F}">
      <dgm:prSet/>
      <dgm:spPr/>
      <dgm:t>
        <a:bodyPr/>
        <a:lstStyle/>
        <a:p>
          <a:endParaRPr lang="en-US"/>
        </a:p>
      </dgm:t>
    </dgm:pt>
    <dgm:pt modelId="{7BAFC63C-F7B9-4B90-9E99-5ED315E2FEFE}">
      <dgm:prSet phldrT="[Text]"/>
      <dgm:spPr/>
      <dgm:t>
        <a:bodyPr/>
        <a:lstStyle/>
        <a:p>
          <a:r>
            <a:rPr lang="en-US">
              <a:solidFill>
                <a:schemeClr val="bg1"/>
              </a:solidFill>
            </a:rPr>
            <a:t>Politeness</a:t>
          </a:r>
        </a:p>
      </dgm:t>
    </dgm:pt>
    <dgm:pt modelId="{9F5A8EF9-1B97-4769-9AE9-0F67B06CA4E8}" type="parTrans" cxnId="{D4E8ED2D-6AB8-4DF4-85B9-8D65F43C7ABF}">
      <dgm:prSet/>
      <dgm:spPr/>
      <dgm:t>
        <a:bodyPr/>
        <a:lstStyle/>
        <a:p>
          <a:endParaRPr lang="en-US"/>
        </a:p>
      </dgm:t>
    </dgm:pt>
    <dgm:pt modelId="{BA9EE8CE-9EF2-4B78-A5CE-60470C4CAF04}" type="sibTrans" cxnId="{D4E8ED2D-6AB8-4DF4-85B9-8D65F43C7ABF}">
      <dgm:prSet/>
      <dgm:spPr/>
      <dgm:t>
        <a:bodyPr/>
        <a:lstStyle/>
        <a:p>
          <a:endParaRPr lang="en-US"/>
        </a:p>
      </dgm:t>
    </dgm:pt>
    <dgm:pt modelId="{20079BFA-C87C-4417-A2AA-DBA33F5DF26A}">
      <dgm:prSet phldrT="[Text]"/>
      <dgm:spPr/>
      <dgm:t>
        <a:bodyPr/>
        <a:lstStyle/>
        <a:p>
          <a:r>
            <a:rPr lang="en-US">
              <a:solidFill>
                <a:schemeClr val="bg1"/>
              </a:solidFill>
            </a:rPr>
            <a:t>Academic</a:t>
          </a:r>
        </a:p>
      </dgm:t>
    </dgm:pt>
    <dgm:pt modelId="{330A1CCA-2CFE-430E-9F9D-0C65A565C6D8}" type="parTrans" cxnId="{30E27054-3BF6-4593-AD16-AB94360D5A5D}">
      <dgm:prSet/>
      <dgm:spPr/>
      <dgm:t>
        <a:bodyPr/>
        <a:lstStyle/>
        <a:p>
          <a:endParaRPr lang="en-US"/>
        </a:p>
      </dgm:t>
    </dgm:pt>
    <dgm:pt modelId="{FB2020FD-301B-451E-8C4F-AA21FC05101C}" type="sibTrans" cxnId="{30E27054-3BF6-4593-AD16-AB94360D5A5D}">
      <dgm:prSet/>
      <dgm:spPr/>
      <dgm:t>
        <a:bodyPr/>
        <a:lstStyle/>
        <a:p>
          <a:endParaRPr lang="en-US"/>
        </a:p>
      </dgm:t>
    </dgm:pt>
    <dgm:pt modelId="{9DD52E3A-159C-46DA-8B0F-E44858194CAD}" type="pres">
      <dgm:prSet presAssocID="{AFA12252-EEF8-426D-8904-FF4559B95240}" presName="Name0" presStyleCnt="0">
        <dgm:presLayoutVars>
          <dgm:orgChart val="1"/>
          <dgm:chPref val="1"/>
          <dgm:dir/>
          <dgm:animOne val="branch"/>
          <dgm:animLvl val="lvl"/>
          <dgm:resizeHandles/>
        </dgm:presLayoutVars>
      </dgm:prSet>
      <dgm:spPr/>
      <dgm:t>
        <a:bodyPr/>
        <a:lstStyle/>
        <a:p>
          <a:endParaRPr lang="en-US"/>
        </a:p>
      </dgm:t>
    </dgm:pt>
    <dgm:pt modelId="{370AE706-F7AB-44BC-9DC6-13A742626131}" type="pres">
      <dgm:prSet presAssocID="{0BC3583F-608F-462D-AF0D-5B3BC3768D3C}" presName="hierRoot1" presStyleCnt="0">
        <dgm:presLayoutVars>
          <dgm:hierBranch val="init"/>
        </dgm:presLayoutVars>
      </dgm:prSet>
      <dgm:spPr/>
    </dgm:pt>
    <dgm:pt modelId="{94041869-9B41-4803-BC0A-ED98ACAB59DA}" type="pres">
      <dgm:prSet presAssocID="{0BC3583F-608F-462D-AF0D-5B3BC3768D3C}" presName="rootComposite1" presStyleCnt="0"/>
      <dgm:spPr/>
    </dgm:pt>
    <dgm:pt modelId="{7458E804-4190-4CF5-86A4-1BD8D0EF0464}" type="pres">
      <dgm:prSet presAssocID="{0BC3583F-608F-462D-AF0D-5B3BC3768D3C}" presName="rootText1" presStyleLbl="alignAcc1" presStyleIdx="0" presStyleCnt="0">
        <dgm:presLayoutVars>
          <dgm:chPref val="3"/>
        </dgm:presLayoutVars>
      </dgm:prSet>
      <dgm:spPr/>
      <dgm:t>
        <a:bodyPr/>
        <a:lstStyle/>
        <a:p>
          <a:endParaRPr lang="en-US"/>
        </a:p>
      </dgm:t>
    </dgm:pt>
    <dgm:pt modelId="{1B5BED15-F08A-4D0E-ADFA-11821224BA94}" type="pres">
      <dgm:prSet presAssocID="{0BC3583F-608F-462D-AF0D-5B3BC3768D3C}" presName="topArc1" presStyleLbl="parChTrans1D1" presStyleIdx="0" presStyleCnt="8"/>
      <dgm:spPr/>
    </dgm:pt>
    <dgm:pt modelId="{223539B8-79A9-4B90-BEB0-0F7F4552A63D}" type="pres">
      <dgm:prSet presAssocID="{0BC3583F-608F-462D-AF0D-5B3BC3768D3C}" presName="bottomArc1" presStyleLbl="parChTrans1D1" presStyleIdx="1" presStyleCnt="8"/>
      <dgm:spPr/>
    </dgm:pt>
    <dgm:pt modelId="{1AE79F55-0882-4110-AC7F-886E34B09122}" type="pres">
      <dgm:prSet presAssocID="{0BC3583F-608F-462D-AF0D-5B3BC3768D3C}" presName="topConnNode1" presStyleLbl="node1" presStyleIdx="0" presStyleCnt="0"/>
      <dgm:spPr/>
      <dgm:t>
        <a:bodyPr/>
        <a:lstStyle/>
        <a:p>
          <a:endParaRPr lang="en-US"/>
        </a:p>
      </dgm:t>
    </dgm:pt>
    <dgm:pt modelId="{9A2063FE-F12B-47CE-AF0B-B6473A65B9F4}" type="pres">
      <dgm:prSet presAssocID="{0BC3583F-608F-462D-AF0D-5B3BC3768D3C}" presName="hierChild2" presStyleCnt="0"/>
      <dgm:spPr/>
    </dgm:pt>
    <dgm:pt modelId="{214AE3B8-A93C-42FF-A359-7B3A68FDD9ED}" type="pres">
      <dgm:prSet presAssocID="{9F5A8EF9-1B97-4769-9AE9-0F67B06CA4E8}" presName="Name28" presStyleLbl="parChTrans1D2" presStyleIdx="0" presStyleCnt="3"/>
      <dgm:spPr/>
      <dgm:t>
        <a:bodyPr/>
        <a:lstStyle/>
        <a:p>
          <a:endParaRPr lang="en-US"/>
        </a:p>
      </dgm:t>
    </dgm:pt>
    <dgm:pt modelId="{ACAFFC27-9AF8-4A05-B3CF-7655A058F7BD}" type="pres">
      <dgm:prSet presAssocID="{7BAFC63C-F7B9-4B90-9E99-5ED315E2FEFE}" presName="hierRoot2" presStyleCnt="0">
        <dgm:presLayoutVars>
          <dgm:hierBranch val="init"/>
        </dgm:presLayoutVars>
      </dgm:prSet>
      <dgm:spPr/>
    </dgm:pt>
    <dgm:pt modelId="{0A5698A6-6D17-4730-9C48-3B65720AB17A}" type="pres">
      <dgm:prSet presAssocID="{7BAFC63C-F7B9-4B90-9E99-5ED315E2FEFE}" presName="rootComposite2" presStyleCnt="0"/>
      <dgm:spPr/>
    </dgm:pt>
    <dgm:pt modelId="{32D244FA-AEC0-4382-B9E4-C9B0CF384EE7}" type="pres">
      <dgm:prSet presAssocID="{7BAFC63C-F7B9-4B90-9E99-5ED315E2FEFE}" presName="rootText2" presStyleLbl="alignAcc1" presStyleIdx="0" presStyleCnt="0">
        <dgm:presLayoutVars>
          <dgm:chPref val="3"/>
        </dgm:presLayoutVars>
      </dgm:prSet>
      <dgm:spPr/>
      <dgm:t>
        <a:bodyPr/>
        <a:lstStyle/>
        <a:p>
          <a:endParaRPr lang="en-US"/>
        </a:p>
      </dgm:t>
    </dgm:pt>
    <dgm:pt modelId="{E14265E4-9D3D-4376-B1CE-AD0877F82825}" type="pres">
      <dgm:prSet presAssocID="{7BAFC63C-F7B9-4B90-9E99-5ED315E2FEFE}" presName="topArc2" presStyleLbl="parChTrans1D1" presStyleIdx="2" presStyleCnt="8"/>
      <dgm:spPr/>
    </dgm:pt>
    <dgm:pt modelId="{1CAE32CD-B1B5-4A5B-AF56-3FFCBCA0AE35}" type="pres">
      <dgm:prSet presAssocID="{7BAFC63C-F7B9-4B90-9E99-5ED315E2FEFE}" presName="bottomArc2" presStyleLbl="parChTrans1D1" presStyleIdx="3" presStyleCnt="8"/>
      <dgm:spPr/>
    </dgm:pt>
    <dgm:pt modelId="{3F476063-886A-4115-A579-404CBA2585DC}" type="pres">
      <dgm:prSet presAssocID="{7BAFC63C-F7B9-4B90-9E99-5ED315E2FEFE}" presName="topConnNode2" presStyleLbl="node2" presStyleIdx="0" presStyleCnt="0"/>
      <dgm:spPr/>
      <dgm:t>
        <a:bodyPr/>
        <a:lstStyle/>
        <a:p>
          <a:endParaRPr lang="en-US"/>
        </a:p>
      </dgm:t>
    </dgm:pt>
    <dgm:pt modelId="{71C70EF7-9573-4094-B269-42377541B0F9}" type="pres">
      <dgm:prSet presAssocID="{7BAFC63C-F7B9-4B90-9E99-5ED315E2FEFE}" presName="hierChild4" presStyleCnt="0"/>
      <dgm:spPr/>
    </dgm:pt>
    <dgm:pt modelId="{7C4D7976-8262-467D-87B1-A281D20AF900}" type="pres">
      <dgm:prSet presAssocID="{7BAFC63C-F7B9-4B90-9E99-5ED315E2FEFE}" presName="hierChild5" presStyleCnt="0"/>
      <dgm:spPr/>
    </dgm:pt>
    <dgm:pt modelId="{24EAA164-250E-49C3-8A74-8581AB9ECED6}" type="pres">
      <dgm:prSet presAssocID="{330A1CCA-2CFE-430E-9F9D-0C65A565C6D8}" presName="Name28" presStyleLbl="parChTrans1D2" presStyleIdx="1" presStyleCnt="3"/>
      <dgm:spPr/>
      <dgm:t>
        <a:bodyPr/>
        <a:lstStyle/>
        <a:p>
          <a:endParaRPr lang="en-US"/>
        </a:p>
      </dgm:t>
    </dgm:pt>
    <dgm:pt modelId="{32CCD874-B7A2-4669-83A2-9870399CC7C9}" type="pres">
      <dgm:prSet presAssocID="{20079BFA-C87C-4417-A2AA-DBA33F5DF26A}" presName="hierRoot2" presStyleCnt="0">
        <dgm:presLayoutVars>
          <dgm:hierBranch val="init"/>
        </dgm:presLayoutVars>
      </dgm:prSet>
      <dgm:spPr/>
    </dgm:pt>
    <dgm:pt modelId="{3E7BFB24-41E1-4291-ACC8-2DCD84E72FBF}" type="pres">
      <dgm:prSet presAssocID="{20079BFA-C87C-4417-A2AA-DBA33F5DF26A}" presName="rootComposite2" presStyleCnt="0"/>
      <dgm:spPr/>
    </dgm:pt>
    <dgm:pt modelId="{9E1B8BA2-25BA-4A26-AA87-6F885E89F956}" type="pres">
      <dgm:prSet presAssocID="{20079BFA-C87C-4417-A2AA-DBA33F5DF26A}" presName="rootText2" presStyleLbl="alignAcc1" presStyleIdx="0" presStyleCnt="0">
        <dgm:presLayoutVars>
          <dgm:chPref val="3"/>
        </dgm:presLayoutVars>
      </dgm:prSet>
      <dgm:spPr/>
      <dgm:t>
        <a:bodyPr/>
        <a:lstStyle/>
        <a:p>
          <a:endParaRPr lang="en-US"/>
        </a:p>
      </dgm:t>
    </dgm:pt>
    <dgm:pt modelId="{69FC66E5-FED9-4371-B4AD-7BFFF9FEBB40}" type="pres">
      <dgm:prSet presAssocID="{20079BFA-C87C-4417-A2AA-DBA33F5DF26A}" presName="topArc2" presStyleLbl="parChTrans1D1" presStyleIdx="4" presStyleCnt="8"/>
      <dgm:spPr/>
    </dgm:pt>
    <dgm:pt modelId="{C266DB38-CDD6-4FCD-B1FA-3F8A6FC2FCE3}" type="pres">
      <dgm:prSet presAssocID="{20079BFA-C87C-4417-A2AA-DBA33F5DF26A}" presName="bottomArc2" presStyleLbl="parChTrans1D1" presStyleIdx="5" presStyleCnt="8"/>
      <dgm:spPr/>
    </dgm:pt>
    <dgm:pt modelId="{CC66621E-6243-4EB6-BAC1-1081C5A4344E}" type="pres">
      <dgm:prSet presAssocID="{20079BFA-C87C-4417-A2AA-DBA33F5DF26A}" presName="topConnNode2" presStyleLbl="node2" presStyleIdx="0" presStyleCnt="0"/>
      <dgm:spPr/>
      <dgm:t>
        <a:bodyPr/>
        <a:lstStyle/>
        <a:p>
          <a:endParaRPr lang="en-US"/>
        </a:p>
      </dgm:t>
    </dgm:pt>
    <dgm:pt modelId="{E81F7A3D-1EC6-41D5-9A32-FF137506AD14}" type="pres">
      <dgm:prSet presAssocID="{20079BFA-C87C-4417-A2AA-DBA33F5DF26A}" presName="hierChild4" presStyleCnt="0"/>
      <dgm:spPr/>
    </dgm:pt>
    <dgm:pt modelId="{86D4C4A4-39AE-4D7D-BD41-D4A4B9B4B08B}" type="pres">
      <dgm:prSet presAssocID="{20079BFA-C87C-4417-A2AA-DBA33F5DF26A}" presName="hierChild5" presStyleCnt="0"/>
      <dgm:spPr/>
    </dgm:pt>
    <dgm:pt modelId="{5016B590-834F-45EF-81B3-7DC758EF28E7}" type="pres">
      <dgm:prSet presAssocID="{0BC3583F-608F-462D-AF0D-5B3BC3768D3C}" presName="hierChild3" presStyleCnt="0"/>
      <dgm:spPr/>
    </dgm:pt>
    <dgm:pt modelId="{4500A6C7-A36C-44FC-AF40-D27CF4DCA728}" type="pres">
      <dgm:prSet presAssocID="{E5413836-D71D-4891-94C0-2796AAEC2EC6}" presName="Name101" presStyleLbl="parChTrans1D2" presStyleIdx="2" presStyleCnt="3"/>
      <dgm:spPr/>
      <dgm:t>
        <a:bodyPr/>
        <a:lstStyle/>
        <a:p>
          <a:endParaRPr lang="en-US"/>
        </a:p>
      </dgm:t>
    </dgm:pt>
    <dgm:pt modelId="{4FDB42CC-8FF8-49C1-9418-D079AD6EE9BF}" type="pres">
      <dgm:prSet presAssocID="{474681D0-4464-4985-BD60-841D5DA165F1}" presName="hierRoot3" presStyleCnt="0">
        <dgm:presLayoutVars>
          <dgm:hierBranch val="init"/>
        </dgm:presLayoutVars>
      </dgm:prSet>
      <dgm:spPr/>
    </dgm:pt>
    <dgm:pt modelId="{A6B7EE54-08F8-47E9-B1F1-71E568179932}" type="pres">
      <dgm:prSet presAssocID="{474681D0-4464-4985-BD60-841D5DA165F1}" presName="rootComposite3" presStyleCnt="0"/>
      <dgm:spPr/>
    </dgm:pt>
    <dgm:pt modelId="{065D4377-A2B3-40A0-9FAD-B1E6D222F1E7}" type="pres">
      <dgm:prSet presAssocID="{474681D0-4464-4985-BD60-841D5DA165F1}" presName="rootText3" presStyleLbl="alignAcc1" presStyleIdx="0" presStyleCnt="0">
        <dgm:presLayoutVars>
          <dgm:chPref val="3"/>
        </dgm:presLayoutVars>
      </dgm:prSet>
      <dgm:spPr/>
      <dgm:t>
        <a:bodyPr/>
        <a:lstStyle/>
        <a:p>
          <a:endParaRPr lang="en-US"/>
        </a:p>
      </dgm:t>
    </dgm:pt>
    <dgm:pt modelId="{90A7E1F9-F24A-4E99-913D-11002B72BBEC}" type="pres">
      <dgm:prSet presAssocID="{474681D0-4464-4985-BD60-841D5DA165F1}" presName="topArc3" presStyleLbl="parChTrans1D1" presStyleIdx="6" presStyleCnt="8"/>
      <dgm:spPr/>
    </dgm:pt>
    <dgm:pt modelId="{55E00EBD-9F79-41E1-94BC-1A2143612332}" type="pres">
      <dgm:prSet presAssocID="{474681D0-4464-4985-BD60-841D5DA165F1}" presName="bottomArc3" presStyleLbl="parChTrans1D1" presStyleIdx="7" presStyleCnt="8"/>
      <dgm:spPr/>
    </dgm:pt>
    <dgm:pt modelId="{4BF08DAE-D5A7-4870-9406-00802A9DB2A0}" type="pres">
      <dgm:prSet presAssocID="{474681D0-4464-4985-BD60-841D5DA165F1}" presName="topConnNode3" presStyleLbl="asst1" presStyleIdx="0" presStyleCnt="0"/>
      <dgm:spPr/>
      <dgm:t>
        <a:bodyPr/>
        <a:lstStyle/>
        <a:p>
          <a:endParaRPr lang="en-US"/>
        </a:p>
      </dgm:t>
    </dgm:pt>
    <dgm:pt modelId="{8B8F524D-C03E-4EF7-B890-61439B9010B6}" type="pres">
      <dgm:prSet presAssocID="{474681D0-4464-4985-BD60-841D5DA165F1}" presName="hierChild6" presStyleCnt="0"/>
      <dgm:spPr/>
    </dgm:pt>
    <dgm:pt modelId="{3C5EE583-2568-49EE-87A1-5D8853341925}" type="pres">
      <dgm:prSet presAssocID="{474681D0-4464-4985-BD60-841D5DA165F1}" presName="hierChild7" presStyleCnt="0"/>
      <dgm:spPr/>
    </dgm:pt>
  </dgm:ptLst>
  <dgm:cxnLst>
    <dgm:cxn modelId="{EB571223-5F00-48BA-BD0C-228EBB9C65FB}" type="presOf" srcId="{474681D0-4464-4985-BD60-841D5DA165F1}" destId="{4BF08DAE-D5A7-4870-9406-00802A9DB2A0}" srcOrd="1" destOrd="0" presId="urn:microsoft.com/office/officeart/2008/layout/HalfCircleOrganizationChart"/>
    <dgm:cxn modelId="{D4E8ED2D-6AB8-4DF4-85B9-8D65F43C7ABF}" srcId="{0BC3583F-608F-462D-AF0D-5B3BC3768D3C}" destId="{7BAFC63C-F7B9-4B90-9E99-5ED315E2FEFE}" srcOrd="1" destOrd="0" parTransId="{9F5A8EF9-1B97-4769-9AE9-0F67B06CA4E8}" sibTransId="{BA9EE8CE-9EF2-4B78-A5CE-60470C4CAF04}"/>
    <dgm:cxn modelId="{BB2FEB08-A991-4513-8F0C-42971FDAD5FD}" srcId="{AFA12252-EEF8-426D-8904-FF4559B95240}" destId="{0BC3583F-608F-462D-AF0D-5B3BC3768D3C}" srcOrd="0" destOrd="0" parTransId="{0F890B7D-3751-4849-A9CD-A985B5666755}" sibTransId="{C2BAD073-94F2-4F0C-9CD6-F9548936D339}"/>
    <dgm:cxn modelId="{4FFBF195-C419-45A5-BB1F-696A1548EEB5}" type="presOf" srcId="{330A1CCA-2CFE-430E-9F9D-0C65A565C6D8}" destId="{24EAA164-250E-49C3-8A74-8581AB9ECED6}" srcOrd="0" destOrd="0" presId="urn:microsoft.com/office/officeart/2008/layout/HalfCircleOrganizationChart"/>
    <dgm:cxn modelId="{D690561F-AD7A-47AF-AE62-7D6955E36FBC}" type="presOf" srcId="{9F5A8EF9-1B97-4769-9AE9-0F67B06CA4E8}" destId="{214AE3B8-A93C-42FF-A359-7B3A68FDD9ED}" srcOrd="0" destOrd="0" presId="urn:microsoft.com/office/officeart/2008/layout/HalfCircleOrganizationChart"/>
    <dgm:cxn modelId="{C759C9A9-0DC3-4AE0-9B98-04D81D71FA85}" type="presOf" srcId="{AFA12252-EEF8-426D-8904-FF4559B95240}" destId="{9DD52E3A-159C-46DA-8B0F-E44858194CAD}" srcOrd="0" destOrd="0" presId="urn:microsoft.com/office/officeart/2008/layout/HalfCircleOrganizationChart"/>
    <dgm:cxn modelId="{9C26EDD0-2CEF-45F6-BB4E-53F10BBE2086}" type="presOf" srcId="{474681D0-4464-4985-BD60-841D5DA165F1}" destId="{065D4377-A2B3-40A0-9FAD-B1E6D222F1E7}" srcOrd="0" destOrd="0" presId="urn:microsoft.com/office/officeart/2008/layout/HalfCircleOrganizationChart"/>
    <dgm:cxn modelId="{54D4ACC7-CC88-48D0-9EF3-3902423A8199}" type="presOf" srcId="{20079BFA-C87C-4417-A2AA-DBA33F5DF26A}" destId="{CC66621E-6243-4EB6-BAC1-1081C5A4344E}" srcOrd="1" destOrd="0" presId="urn:microsoft.com/office/officeart/2008/layout/HalfCircleOrganizationChart"/>
    <dgm:cxn modelId="{627FADF0-D17E-43EF-8030-770E3F11218D}" type="presOf" srcId="{7BAFC63C-F7B9-4B90-9E99-5ED315E2FEFE}" destId="{3F476063-886A-4115-A579-404CBA2585DC}" srcOrd="1" destOrd="0" presId="urn:microsoft.com/office/officeart/2008/layout/HalfCircleOrganizationChart"/>
    <dgm:cxn modelId="{C0C8BB51-633F-4264-B136-0E5C4024D94B}" type="presOf" srcId="{7BAFC63C-F7B9-4B90-9E99-5ED315E2FEFE}" destId="{32D244FA-AEC0-4382-B9E4-C9B0CF384EE7}" srcOrd="0" destOrd="0" presId="urn:microsoft.com/office/officeart/2008/layout/HalfCircleOrganizationChart"/>
    <dgm:cxn modelId="{756EEEEC-8DEA-4F5C-A0A3-70663309E174}" type="presOf" srcId="{20079BFA-C87C-4417-A2AA-DBA33F5DF26A}" destId="{9E1B8BA2-25BA-4A26-AA87-6F885E89F956}" srcOrd="0" destOrd="0" presId="urn:microsoft.com/office/officeart/2008/layout/HalfCircleOrganizationChart"/>
    <dgm:cxn modelId="{D27CE31F-5ADF-4E9C-8DCC-6AF71B7A0D1A}" type="presOf" srcId="{0BC3583F-608F-462D-AF0D-5B3BC3768D3C}" destId="{7458E804-4190-4CF5-86A4-1BD8D0EF0464}" srcOrd="0" destOrd="0" presId="urn:microsoft.com/office/officeart/2008/layout/HalfCircleOrganizationChart"/>
    <dgm:cxn modelId="{EA965BE0-7056-4601-A72C-2ED18B06A85F}" srcId="{0BC3583F-608F-462D-AF0D-5B3BC3768D3C}" destId="{474681D0-4464-4985-BD60-841D5DA165F1}" srcOrd="0" destOrd="0" parTransId="{E5413836-D71D-4891-94C0-2796AAEC2EC6}" sibTransId="{857A8A12-E829-4E24-BCBC-6510717246A3}"/>
    <dgm:cxn modelId="{30E27054-3BF6-4593-AD16-AB94360D5A5D}" srcId="{0BC3583F-608F-462D-AF0D-5B3BC3768D3C}" destId="{20079BFA-C87C-4417-A2AA-DBA33F5DF26A}" srcOrd="2" destOrd="0" parTransId="{330A1CCA-2CFE-430E-9F9D-0C65A565C6D8}" sibTransId="{FB2020FD-301B-451E-8C4F-AA21FC05101C}"/>
    <dgm:cxn modelId="{6FE32FDA-C5E0-4B69-B9C2-70D25A59CB32}" type="presOf" srcId="{0BC3583F-608F-462D-AF0D-5B3BC3768D3C}" destId="{1AE79F55-0882-4110-AC7F-886E34B09122}" srcOrd="1" destOrd="0" presId="urn:microsoft.com/office/officeart/2008/layout/HalfCircleOrganizationChart"/>
    <dgm:cxn modelId="{F80C855C-8922-4A8A-A04C-690504477A70}" type="presOf" srcId="{E5413836-D71D-4891-94C0-2796AAEC2EC6}" destId="{4500A6C7-A36C-44FC-AF40-D27CF4DCA728}" srcOrd="0" destOrd="0" presId="urn:microsoft.com/office/officeart/2008/layout/HalfCircleOrganizationChart"/>
    <dgm:cxn modelId="{9C66E667-15B9-4FF6-BE32-03B8774BC2A8}" type="presParOf" srcId="{9DD52E3A-159C-46DA-8B0F-E44858194CAD}" destId="{370AE706-F7AB-44BC-9DC6-13A742626131}" srcOrd="0" destOrd="0" presId="urn:microsoft.com/office/officeart/2008/layout/HalfCircleOrganizationChart"/>
    <dgm:cxn modelId="{6CAF82EF-D8E4-4155-A48B-51EAE123ECAD}" type="presParOf" srcId="{370AE706-F7AB-44BC-9DC6-13A742626131}" destId="{94041869-9B41-4803-BC0A-ED98ACAB59DA}" srcOrd="0" destOrd="0" presId="urn:microsoft.com/office/officeart/2008/layout/HalfCircleOrganizationChart"/>
    <dgm:cxn modelId="{A493CA72-1FE2-45B6-8DAD-1A8D8F1165FB}" type="presParOf" srcId="{94041869-9B41-4803-BC0A-ED98ACAB59DA}" destId="{7458E804-4190-4CF5-86A4-1BD8D0EF0464}" srcOrd="0" destOrd="0" presId="urn:microsoft.com/office/officeart/2008/layout/HalfCircleOrganizationChart"/>
    <dgm:cxn modelId="{3C9B18B0-062B-47D8-AD18-6FF9F9C26069}" type="presParOf" srcId="{94041869-9B41-4803-BC0A-ED98ACAB59DA}" destId="{1B5BED15-F08A-4D0E-ADFA-11821224BA94}" srcOrd="1" destOrd="0" presId="urn:microsoft.com/office/officeart/2008/layout/HalfCircleOrganizationChart"/>
    <dgm:cxn modelId="{92AF2A9C-0AA0-4B53-BC17-B5CF11415889}" type="presParOf" srcId="{94041869-9B41-4803-BC0A-ED98ACAB59DA}" destId="{223539B8-79A9-4B90-BEB0-0F7F4552A63D}" srcOrd="2" destOrd="0" presId="urn:microsoft.com/office/officeart/2008/layout/HalfCircleOrganizationChart"/>
    <dgm:cxn modelId="{4EDF80DD-8573-40A5-9F23-63971D95F979}" type="presParOf" srcId="{94041869-9B41-4803-BC0A-ED98ACAB59DA}" destId="{1AE79F55-0882-4110-AC7F-886E34B09122}" srcOrd="3" destOrd="0" presId="urn:microsoft.com/office/officeart/2008/layout/HalfCircleOrganizationChart"/>
    <dgm:cxn modelId="{BF5F2E17-C2A4-405C-9827-33FCF11947E2}" type="presParOf" srcId="{370AE706-F7AB-44BC-9DC6-13A742626131}" destId="{9A2063FE-F12B-47CE-AF0B-B6473A65B9F4}" srcOrd="1" destOrd="0" presId="urn:microsoft.com/office/officeart/2008/layout/HalfCircleOrganizationChart"/>
    <dgm:cxn modelId="{B1A181FC-2191-4EA2-AAC7-1C2EDBE71568}" type="presParOf" srcId="{9A2063FE-F12B-47CE-AF0B-B6473A65B9F4}" destId="{214AE3B8-A93C-42FF-A359-7B3A68FDD9ED}" srcOrd="0" destOrd="0" presId="urn:microsoft.com/office/officeart/2008/layout/HalfCircleOrganizationChart"/>
    <dgm:cxn modelId="{B55FE2AF-799B-4B08-A429-8CD12571FBB5}" type="presParOf" srcId="{9A2063FE-F12B-47CE-AF0B-B6473A65B9F4}" destId="{ACAFFC27-9AF8-4A05-B3CF-7655A058F7BD}" srcOrd="1" destOrd="0" presId="urn:microsoft.com/office/officeart/2008/layout/HalfCircleOrganizationChart"/>
    <dgm:cxn modelId="{D989D762-0F42-46E6-99CD-070E59E912E6}" type="presParOf" srcId="{ACAFFC27-9AF8-4A05-B3CF-7655A058F7BD}" destId="{0A5698A6-6D17-4730-9C48-3B65720AB17A}" srcOrd="0" destOrd="0" presId="urn:microsoft.com/office/officeart/2008/layout/HalfCircleOrganizationChart"/>
    <dgm:cxn modelId="{CB5B3CAA-832E-4D1E-8ADC-2EE11208BD65}" type="presParOf" srcId="{0A5698A6-6D17-4730-9C48-3B65720AB17A}" destId="{32D244FA-AEC0-4382-B9E4-C9B0CF384EE7}" srcOrd="0" destOrd="0" presId="urn:microsoft.com/office/officeart/2008/layout/HalfCircleOrganizationChart"/>
    <dgm:cxn modelId="{E4CE0656-8B0B-4BC9-BD90-FB8D1E1C6823}" type="presParOf" srcId="{0A5698A6-6D17-4730-9C48-3B65720AB17A}" destId="{E14265E4-9D3D-4376-B1CE-AD0877F82825}" srcOrd="1" destOrd="0" presId="urn:microsoft.com/office/officeart/2008/layout/HalfCircleOrganizationChart"/>
    <dgm:cxn modelId="{1DCE7BE4-51BF-456E-9B2A-A1238518EA92}" type="presParOf" srcId="{0A5698A6-6D17-4730-9C48-3B65720AB17A}" destId="{1CAE32CD-B1B5-4A5B-AF56-3FFCBCA0AE35}" srcOrd="2" destOrd="0" presId="urn:microsoft.com/office/officeart/2008/layout/HalfCircleOrganizationChart"/>
    <dgm:cxn modelId="{EF7A5D31-426A-4688-94BF-406E0C4E2F70}" type="presParOf" srcId="{0A5698A6-6D17-4730-9C48-3B65720AB17A}" destId="{3F476063-886A-4115-A579-404CBA2585DC}" srcOrd="3" destOrd="0" presId="urn:microsoft.com/office/officeart/2008/layout/HalfCircleOrganizationChart"/>
    <dgm:cxn modelId="{A68E14C9-5FBA-4E42-BAD9-13AB96046543}" type="presParOf" srcId="{ACAFFC27-9AF8-4A05-B3CF-7655A058F7BD}" destId="{71C70EF7-9573-4094-B269-42377541B0F9}" srcOrd="1" destOrd="0" presId="urn:microsoft.com/office/officeart/2008/layout/HalfCircleOrganizationChart"/>
    <dgm:cxn modelId="{A21D802F-CB3A-407D-B1DB-079CBF8761EF}" type="presParOf" srcId="{ACAFFC27-9AF8-4A05-B3CF-7655A058F7BD}" destId="{7C4D7976-8262-467D-87B1-A281D20AF900}" srcOrd="2" destOrd="0" presId="urn:microsoft.com/office/officeart/2008/layout/HalfCircleOrganizationChart"/>
    <dgm:cxn modelId="{95B65127-7277-4058-AB39-A23B99441446}" type="presParOf" srcId="{9A2063FE-F12B-47CE-AF0B-B6473A65B9F4}" destId="{24EAA164-250E-49C3-8A74-8581AB9ECED6}" srcOrd="2" destOrd="0" presId="urn:microsoft.com/office/officeart/2008/layout/HalfCircleOrganizationChart"/>
    <dgm:cxn modelId="{4B2BCA35-1930-4908-89FE-48B9F75F0097}" type="presParOf" srcId="{9A2063FE-F12B-47CE-AF0B-B6473A65B9F4}" destId="{32CCD874-B7A2-4669-83A2-9870399CC7C9}" srcOrd="3" destOrd="0" presId="urn:microsoft.com/office/officeart/2008/layout/HalfCircleOrganizationChart"/>
    <dgm:cxn modelId="{66B66FA0-4E52-45F8-A2FE-9FAAB6CCC291}" type="presParOf" srcId="{32CCD874-B7A2-4669-83A2-9870399CC7C9}" destId="{3E7BFB24-41E1-4291-ACC8-2DCD84E72FBF}" srcOrd="0" destOrd="0" presId="urn:microsoft.com/office/officeart/2008/layout/HalfCircleOrganizationChart"/>
    <dgm:cxn modelId="{FD3D32C0-F3DE-47A2-B742-2DC3A6BBDF10}" type="presParOf" srcId="{3E7BFB24-41E1-4291-ACC8-2DCD84E72FBF}" destId="{9E1B8BA2-25BA-4A26-AA87-6F885E89F956}" srcOrd="0" destOrd="0" presId="urn:microsoft.com/office/officeart/2008/layout/HalfCircleOrganizationChart"/>
    <dgm:cxn modelId="{731E8F3D-1950-4473-B28D-9C848E159AF1}" type="presParOf" srcId="{3E7BFB24-41E1-4291-ACC8-2DCD84E72FBF}" destId="{69FC66E5-FED9-4371-B4AD-7BFFF9FEBB40}" srcOrd="1" destOrd="0" presId="urn:microsoft.com/office/officeart/2008/layout/HalfCircleOrganizationChart"/>
    <dgm:cxn modelId="{356006B9-7822-453D-B092-750A04F7C158}" type="presParOf" srcId="{3E7BFB24-41E1-4291-ACC8-2DCD84E72FBF}" destId="{C266DB38-CDD6-4FCD-B1FA-3F8A6FC2FCE3}" srcOrd="2" destOrd="0" presId="urn:microsoft.com/office/officeart/2008/layout/HalfCircleOrganizationChart"/>
    <dgm:cxn modelId="{D2B8FF29-9FDE-4302-9C69-2E9897ECB0C1}" type="presParOf" srcId="{3E7BFB24-41E1-4291-ACC8-2DCD84E72FBF}" destId="{CC66621E-6243-4EB6-BAC1-1081C5A4344E}" srcOrd="3" destOrd="0" presId="urn:microsoft.com/office/officeart/2008/layout/HalfCircleOrganizationChart"/>
    <dgm:cxn modelId="{3992F01C-FCA4-4482-8B9B-4BF3E1E80FEE}" type="presParOf" srcId="{32CCD874-B7A2-4669-83A2-9870399CC7C9}" destId="{E81F7A3D-1EC6-41D5-9A32-FF137506AD14}" srcOrd="1" destOrd="0" presId="urn:microsoft.com/office/officeart/2008/layout/HalfCircleOrganizationChart"/>
    <dgm:cxn modelId="{AB97F39F-7169-486B-A99A-A3C5D3EA9F8F}" type="presParOf" srcId="{32CCD874-B7A2-4669-83A2-9870399CC7C9}" destId="{86D4C4A4-39AE-4D7D-BD41-D4A4B9B4B08B}" srcOrd="2" destOrd="0" presId="urn:microsoft.com/office/officeart/2008/layout/HalfCircleOrganizationChart"/>
    <dgm:cxn modelId="{42A9478E-ED87-425E-8DD6-DEC9CAA6AF30}" type="presParOf" srcId="{370AE706-F7AB-44BC-9DC6-13A742626131}" destId="{5016B590-834F-45EF-81B3-7DC758EF28E7}" srcOrd="2" destOrd="0" presId="urn:microsoft.com/office/officeart/2008/layout/HalfCircleOrganizationChart"/>
    <dgm:cxn modelId="{B479E4C3-1593-4F7D-B471-86308DD826CE}" type="presParOf" srcId="{5016B590-834F-45EF-81B3-7DC758EF28E7}" destId="{4500A6C7-A36C-44FC-AF40-D27CF4DCA728}" srcOrd="0" destOrd="0" presId="urn:microsoft.com/office/officeart/2008/layout/HalfCircleOrganizationChart"/>
    <dgm:cxn modelId="{441CBDC6-5207-4036-B86F-C0FB40CD7AF6}" type="presParOf" srcId="{5016B590-834F-45EF-81B3-7DC758EF28E7}" destId="{4FDB42CC-8FF8-49C1-9418-D079AD6EE9BF}" srcOrd="1" destOrd="0" presId="urn:microsoft.com/office/officeart/2008/layout/HalfCircleOrganizationChart"/>
    <dgm:cxn modelId="{4012B560-9C2C-4AC8-81F6-416B28DFC92F}" type="presParOf" srcId="{4FDB42CC-8FF8-49C1-9418-D079AD6EE9BF}" destId="{A6B7EE54-08F8-47E9-B1F1-71E568179932}" srcOrd="0" destOrd="0" presId="urn:microsoft.com/office/officeart/2008/layout/HalfCircleOrganizationChart"/>
    <dgm:cxn modelId="{031B703F-9747-4D76-B35E-7215248A6E6C}" type="presParOf" srcId="{A6B7EE54-08F8-47E9-B1F1-71E568179932}" destId="{065D4377-A2B3-40A0-9FAD-B1E6D222F1E7}" srcOrd="0" destOrd="0" presId="urn:microsoft.com/office/officeart/2008/layout/HalfCircleOrganizationChart"/>
    <dgm:cxn modelId="{89ECA465-1979-403C-91C8-4C7AFED74299}" type="presParOf" srcId="{A6B7EE54-08F8-47E9-B1F1-71E568179932}" destId="{90A7E1F9-F24A-4E99-913D-11002B72BBEC}" srcOrd="1" destOrd="0" presId="urn:microsoft.com/office/officeart/2008/layout/HalfCircleOrganizationChart"/>
    <dgm:cxn modelId="{D2FCF4D0-4E8C-4BDD-9CB9-7A53A81AC94A}" type="presParOf" srcId="{A6B7EE54-08F8-47E9-B1F1-71E568179932}" destId="{55E00EBD-9F79-41E1-94BC-1A2143612332}" srcOrd="2" destOrd="0" presId="urn:microsoft.com/office/officeart/2008/layout/HalfCircleOrganizationChart"/>
    <dgm:cxn modelId="{63474FF6-CF0D-4A6E-A384-1071FC36FEE0}" type="presParOf" srcId="{A6B7EE54-08F8-47E9-B1F1-71E568179932}" destId="{4BF08DAE-D5A7-4870-9406-00802A9DB2A0}" srcOrd="3" destOrd="0" presId="urn:microsoft.com/office/officeart/2008/layout/HalfCircleOrganizationChart"/>
    <dgm:cxn modelId="{2646551E-09AB-4183-A5D0-98FC92F83C4E}" type="presParOf" srcId="{4FDB42CC-8FF8-49C1-9418-D079AD6EE9BF}" destId="{8B8F524D-C03E-4EF7-B890-61439B9010B6}" srcOrd="1" destOrd="0" presId="urn:microsoft.com/office/officeart/2008/layout/HalfCircleOrganizationChart"/>
    <dgm:cxn modelId="{DE54B4A0-4ABC-4DC8-8DCF-CF43B328CC1A}" type="presParOf" srcId="{4FDB42CC-8FF8-49C1-9418-D079AD6EE9BF}" destId="{3C5EE583-2568-49EE-87A1-5D8853341925}" srcOrd="2" destOrd="0" presId="urn:microsoft.com/office/officeart/2008/layout/HalfCircleOrganizationChar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88FA218-0717-45B2-932F-61586073EA44}" type="doc">
      <dgm:prSet loTypeId="urn:microsoft.com/office/officeart/2009/3/layout/StepUpProcess" loCatId="process" qsTypeId="urn:microsoft.com/office/officeart/2005/8/quickstyle/simple1" qsCatId="simple" csTypeId="urn:microsoft.com/office/officeart/2005/8/colors/colorful2" csCatId="colorful" phldr="1"/>
      <dgm:spPr/>
      <dgm:t>
        <a:bodyPr/>
        <a:lstStyle/>
        <a:p>
          <a:endParaRPr lang="en-US"/>
        </a:p>
      </dgm:t>
    </dgm:pt>
    <dgm:pt modelId="{7DC641F2-82B7-4C2B-8975-8D9540145EF2}">
      <dgm:prSet phldrT="[Text]"/>
      <dgm:spPr/>
      <dgm:t>
        <a:bodyPr/>
        <a:lstStyle/>
        <a:p>
          <a:r>
            <a:rPr lang="en-US"/>
            <a:t>Awareness</a:t>
          </a:r>
        </a:p>
      </dgm:t>
    </dgm:pt>
    <dgm:pt modelId="{59C3261F-1DFF-47FB-8D57-7C8B65766FC9}" type="parTrans" cxnId="{2F37F458-189D-4508-9D14-86204CA63585}">
      <dgm:prSet/>
      <dgm:spPr/>
      <dgm:t>
        <a:bodyPr/>
        <a:lstStyle/>
        <a:p>
          <a:endParaRPr lang="en-US"/>
        </a:p>
      </dgm:t>
    </dgm:pt>
    <dgm:pt modelId="{70DFD534-03E2-4200-83F8-71B6531C1861}" type="sibTrans" cxnId="{2F37F458-189D-4508-9D14-86204CA63585}">
      <dgm:prSet/>
      <dgm:spPr/>
      <dgm:t>
        <a:bodyPr/>
        <a:lstStyle/>
        <a:p>
          <a:endParaRPr lang="en-US"/>
        </a:p>
      </dgm:t>
    </dgm:pt>
    <dgm:pt modelId="{EAF28F5E-0F91-41FE-A577-21D83E54AFFF}">
      <dgm:prSet phldrT="[Text]"/>
      <dgm:spPr/>
      <dgm:t>
        <a:bodyPr/>
        <a:lstStyle/>
        <a:p>
          <a:r>
            <a:rPr lang="en-US"/>
            <a:t>Knowledge</a:t>
          </a:r>
        </a:p>
      </dgm:t>
    </dgm:pt>
    <dgm:pt modelId="{16DFD709-173C-42CE-A347-CBE5988C956F}" type="parTrans" cxnId="{B0E1C392-B3F4-4480-A284-A5A77DB81D41}">
      <dgm:prSet/>
      <dgm:spPr/>
      <dgm:t>
        <a:bodyPr/>
        <a:lstStyle/>
        <a:p>
          <a:endParaRPr lang="en-US"/>
        </a:p>
      </dgm:t>
    </dgm:pt>
    <dgm:pt modelId="{AB8132C1-B439-42AA-A721-F84C4B36DCBF}" type="sibTrans" cxnId="{B0E1C392-B3F4-4480-A284-A5A77DB81D41}">
      <dgm:prSet/>
      <dgm:spPr/>
      <dgm:t>
        <a:bodyPr/>
        <a:lstStyle/>
        <a:p>
          <a:endParaRPr lang="en-US"/>
        </a:p>
      </dgm:t>
    </dgm:pt>
    <dgm:pt modelId="{0CC2EEB4-037C-48E1-B92F-268C74A9F189}">
      <dgm:prSet phldrT="[Text]"/>
      <dgm:spPr/>
      <dgm:t>
        <a:bodyPr/>
        <a:lstStyle/>
        <a:p>
          <a:r>
            <a:rPr lang="en-US"/>
            <a:t>Action</a:t>
          </a:r>
        </a:p>
      </dgm:t>
    </dgm:pt>
    <dgm:pt modelId="{A624CA44-8BD3-4D37-841A-C25B6C0E0394}" type="parTrans" cxnId="{44391B1B-4D3C-47A5-B302-3A5F3C219D75}">
      <dgm:prSet/>
      <dgm:spPr/>
      <dgm:t>
        <a:bodyPr/>
        <a:lstStyle/>
        <a:p>
          <a:endParaRPr lang="en-US"/>
        </a:p>
      </dgm:t>
    </dgm:pt>
    <dgm:pt modelId="{5076C499-E302-4C27-BF48-D04CDBD30CF5}" type="sibTrans" cxnId="{44391B1B-4D3C-47A5-B302-3A5F3C219D75}">
      <dgm:prSet/>
      <dgm:spPr/>
      <dgm:t>
        <a:bodyPr/>
        <a:lstStyle/>
        <a:p>
          <a:endParaRPr lang="en-US"/>
        </a:p>
      </dgm:t>
    </dgm:pt>
    <dgm:pt modelId="{DD5E7C44-1891-46B9-BDF4-8D4FC2B3047D}" type="pres">
      <dgm:prSet presAssocID="{388FA218-0717-45B2-932F-61586073EA44}" presName="rootnode" presStyleCnt="0">
        <dgm:presLayoutVars>
          <dgm:chMax/>
          <dgm:chPref/>
          <dgm:dir/>
          <dgm:animLvl val="lvl"/>
        </dgm:presLayoutVars>
      </dgm:prSet>
      <dgm:spPr/>
      <dgm:t>
        <a:bodyPr/>
        <a:lstStyle/>
        <a:p>
          <a:endParaRPr lang="en-US"/>
        </a:p>
      </dgm:t>
    </dgm:pt>
    <dgm:pt modelId="{BC45285B-176F-480F-843F-F43722ADC968}" type="pres">
      <dgm:prSet presAssocID="{7DC641F2-82B7-4C2B-8975-8D9540145EF2}" presName="composite" presStyleCnt="0"/>
      <dgm:spPr/>
    </dgm:pt>
    <dgm:pt modelId="{07159E48-F1B5-4416-8084-711C3FA6813E}" type="pres">
      <dgm:prSet presAssocID="{7DC641F2-82B7-4C2B-8975-8D9540145EF2}" presName="LShape" presStyleLbl="alignNode1" presStyleIdx="0" presStyleCnt="5"/>
      <dgm:spPr/>
    </dgm:pt>
    <dgm:pt modelId="{2D08A71F-F982-4B12-98D2-581242013215}" type="pres">
      <dgm:prSet presAssocID="{7DC641F2-82B7-4C2B-8975-8D9540145EF2}" presName="ParentText" presStyleLbl="revTx" presStyleIdx="0" presStyleCnt="3">
        <dgm:presLayoutVars>
          <dgm:chMax val="0"/>
          <dgm:chPref val="0"/>
          <dgm:bulletEnabled val="1"/>
        </dgm:presLayoutVars>
      </dgm:prSet>
      <dgm:spPr/>
      <dgm:t>
        <a:bodyPr/>
        <a:lstStyle/>
        <a:p>
          <a:endParaRPr lang="en-US"/>
        </a:p>
      </dgm:t>
    </dgm:pt>
    <dgm:pt modelId="{CD98C8CF-5206-485A-AC99-064E96F1452D}" type="pres">
      <dgm:prSet presAssocID="{7DC641F2-82B7-4C2B-8975-8D9540145EF2}" presName="Triangle" presStyleLbl="alignNode1" presStyleIdx="1" presStyleCnt="5"/>
      <dgm:spPr/>
    </dgm:pt>
    <dgm:pt modelId="{CE98F176-5F49-4AAD-8B0F-2803C668D32C}" type="pres">
      <dgm:prSet presAssocID="{70DFD534-03E2-4200-83F8-71B6531C1861}" presName="sibTrans" presStyleCnt="0"/>
      <dgm:spPr/>
    </dgm:pt>
    <dgm:pt modelId="{ECF17928-F43A-4855-BEDB-111FAF4AB561}" type="pres">
      <dgm:prSet presAssocID="{70DFD534-03E2-4200-83F8-71B6531C1861}" presName="space" presStyleCnt="0"/>
      <dgm:spPr/>
    </dgm:pt>
    <dgm:pt modelId="{20F40574-AD0D-43C0-9252-3D844FD0B1B1}" type="pres">
      <dgm:prSet presAssocID="{EAF28F5E-0F91-41FE-A577-21D83E54AFFF}" presName="composite" presStyleCnt="0"/>
      <dgm:spPr/>
    </dgm:pt>
    <dgm:pt modelId="{66F92468-F8B1-4026-B039-7855F2F3C5DF}" type="pres">
      <dgm:prSet presAssocID="{EAF28F5E-0F91-41FE-A577-21D83E54AFFF}" presName="LShape" presStyleLbl="alignNode1" presStyleIdx="2" presStyleCnt="5"/>
      <dgm:spPr/>
    </dgm:pt>
    <dgm:pt modelId="{F3BF37B8-A15B-490C-B395-0B9FF90EED7F}" type="pres">
      <dgm:prSet presAssocID="{EAF28F5E-0F91-41FE-A577-21D83E54AFFF}" presName="ParentText" presStyleLbl="revTx" presStyleIdx="1" presStyleCnt="3">
        <dgm:presLayoutVars>
          <dgm:chMax val="0"/>
          <dgm:chPref val="0"/>
          <dgm:bulletEnabled val="1"/>
        </dgm:presLayoutVars>
      </dgm:prSet>
      <dgm:spPr/>
      <dgm:t>
        <a:bodyPr/>
        <a:lstStyle/>
        <a:p>
          <a:endParaRPr lang="en-US"/>
        </a:p>
      </dgm:t>
    </dgm:pt>
    <dgm:pt modelId="{352A2917-7908-4802-A929-517727116CC6}" type="pres">
      <dgm:prSet presAssocID="{EAF28F5E-0F91-41FE-A577-21D83E54AFFF}" presName="Triangle" presStyleLbl="alignNode1" presStyleIdx="3" presStyleCnt="5"/>
      <dgm:spPr/>
    </dgm:pt>
    <dgm:pt modelId="{D4386567-68BC-4BCF-8627-E475A7909959}" type="pres">
      <dgm:prSet presAssocID="{AB8132C1-B439-42AA-A721-F84C4B36DCBF}" presName="sibTrans" presStyleCnt="0"/>
      <dgm:spPr/>
    </dgm:pt>
    <dgm:pt modelId="{DD1D8E33-D9B0-4ED9-AE54-2C287B3CAC9B}" type="pres">
      <dgm:prSet presAssocID="{AB8132C1-B439-42AA-A721-F84C4B36DCBF}" presName="space" presStyleCnt="0"/>
      <dgm:spPr/>
    </dgm:pt>
    <dgm:pt modelId="{C502DCC0-3F87-417E-9C3C-42A1D131B40E}" type="pres">
      <dgm:prSet presAssocID="{0CC2EEB4-037C-48E1-B92F-268C74A9F189}" presName="composite" presStyleCnt="0"/>
      <dgm:spPr/>
    </dgm:pt>
    <dgm:pt modelId="{4A956B66-7524-453B-85AE-AEA5BB3D9CD9}" type="pres">
      <dgm:prSet presAssocID="{0CC2EEB4-037C-48E1-B92F-268C74A9F189}" presName="LShape" presStyleLbl="alignNode1" presStyleIdx="4" presStyleCnt="5"/>
      <dgm:spPr/>
    </dgm:pt>
    <dgm:pt modelId="{75344DB4-10F9-4485-B915-662C41E5A21E}" type="pres">
      <dgm:prSet presAssocID="{0CC2EEB4-037C-48E1-B92F-268C74A9F189}" presName="ParentText" presStyleLbl="revTx" presStyleIdx="2" presStyleCnt="3">
        <dgm:presLayoutVars>
          <dgm:chMax val="0"/>
          <dgm:chPref val="0"/>
          <dgm:bulletEnabled val="1"/>
        </dgm:presLayoutVars>
      </dgm:prSet>
      <dgm:spPr/>
      <dgm:t>
        <a:bodyPr/>
        <a:lstStyle/>
        <a:p>
          <a:endParaRPr lang="en-US"/>
        </a:p>
      </dgm:t>
    </dgm:pt>
  </dgm:ptLst>
  <dgm:cxnLst>
    <dgm:cxn modelId="{44391B1B-4D3C-47A5-B302-3A5F3C219D75}" srcId="{388FA218-0717-45B2-932F-61586073EA44}" destId="{0CC2EEB4-037C-48E1-B92F-268C74A9F189}" srcOrd="2" destOrd="0" parTransId="{A624CA44-8BD3-4D37-841A-C25B6C0E0394}" sibTransId="{5076C499-E302-4C27-BF48-D04CDBD30CF5}"/>
    <dgm:cxn modelId="{CFF81BF6-A6DF-446D-B992-EBB585D3212C}" type="presOf" srcId="{0CC2EEB4-037C-48E1-B92F-268C74A9F189}" destId="{75344DB4-10F9-4485-B915-662C41E5A21E}" srcOrd="0" destOrd="0" presId="urn:microsoft.com/office/officeart/2009/3/layout/StepUpProcess"/>
    <dgm:cxn modelId="{2F37F458-189D-4508-9D14-86204CA63585}" srcId="{388FA218-0717-45B2-932F-61586073EA44}" destId="{7DC641F2-82B7-4C2B-8975-8D9540145EF2}" srcOrd="0" destOrd="0" parTransId="{59C3261F-1DFF-47FB-8D57-7C8B65766FC9}" sibTransId="{70DFD534-03E2-4200-83F8-71B6531C1861}"/>
    <dgm:cxn modelId="{A0A4827B-0D1B-4B69-AD76-214ABB75369D}" type="presOf" srcId="{388FA218-0717-45B2-932F-61586073EA44}" destId="{DD5E7C44-1891-46B9-BDF4-8D4FC2B3047D}" srcOrd="0" destOrd="0" presId="urn:microsoft.com/office/officeart/2009/3/layout/StepUpProcess"/>
    <dgm:cxn modelId="{BF3332EE-12EA-42FB-BB21-C8437D0D797C}" type="presOf" srcId="{7DC641F2-82B7-4C2B-8975-8D9540145EF2}" destId="{2D08A71F-F982-4B12-98D2-581242013215}" srcOrd="0" destOrd="0" presId="urn:microsoft.com/office/officeart/2009/3/layout/StepUpProcess"/>
    <dgm:cxn modelId="{B0E1C392-B3F4-4480-A284-A5A77DB81D41}" srcId="{388FA218-0717-45B2-932F-61586073EA44}" destId="{EAF28F5E-0F91-41FE-A577-21D83E54AFFF}" srcOrd="1" destOrd="0" parTransId="{16DFD709-173C-42CE-A347-CBE5988C956F}" sibTransId="{AB8132C1-B439-42AA-A721-F84C4B36DCBF}"/>
    <dgm:cxn modelId="{E1FC611D-AB6D-4BCA-B04C-2FEFE6AA640F}" type="presOf" srcId="{EAF28F5E-0F91-41FE-A577-21D83E54AFFF}" destId="{F3BF37B8-A15B-490C-B395-0B9FF90EED7F}" srcOrd="0" destOrd="0" presId="urn:microsoft.com/office/officeart/2009/3/layout/StepUpProcess"/>
    <dgm:cxn modelId="{7DDE1463-2E00-414B-A942-DA634EA8EA9A}" type="presParOf" srcId="{DD5E7C44-1891-46B9-BDF4-8D4FC2B3047D}" destId="{BC45285B-176F-480F-843F-F43722ADC968}" srcOrd="0" destOrd="0" presId="urn:microsoft.com/office/officeart/2009/3/layout/StepUpProcess"/>
    <dgm:cxn modelId="{0709E7B1-D21D-4A4E-92D0-3B2AC35901D1}" type="presParOf" srcId="{BC45285B-176F-480F-843F-F43722ADC968}" destId="{07159E48-F1B5-4416-8084-711C3FA6813E}" srcOrd="0" destOrd="0" presId="urn:microsoft.com/office/officeart/2009/3/layout/StepUpProcess"/>
    <dgm:cxn modelId="{D3099563-1FF6-44DF-B7D9-1950C64518DC}" type="presParOf" srcId="{BC45285B-176F-480F-843F-F43722ADC968}" destId="{2D08A71F-F982-4B12-98D2-581242013215}" srcOrd="1" destOrd="0" presId="urn:microsoft.com/office/officeart/2009/3/layout/StepUpProcess"/>
    <dgm:cxn modelId="{E52D05EF-316B-4118-8210-2E2821545A50}" type="presParOf" srcId="{BC45285B-176F-480F-843F-F43722ADC968}" destId="{CD98C8CF-5206-485A-AC99-064E96F1452D}" srcOrd="2" destOrd="0" presId="urn:microsoft.com/office/officeart/2009/3/layout/StepUpProcess"/>
    <dgm:cxn modelId="{72587D24-0DC4-4C87-9442-FD0AE17A1C1D}" type="presParOf" srcId="{DD5E7C44-1891-46B9-BDF4-8D4FC2B3047D}" destId="{CE98F176-5F49-4AAD-8B0F-2803C668D32C}" srcOrd="1" destOrd="0" presId="urn:microsoft.com/office/officeart/2009/3/layout/StepUpProcess"/>
    <dgm:cxn modelId="{9609878C-18A9-450E-9303-F6ECBF42C5E3}" type="presParOf" srcId="{CE98F176-5F49-4AAD-8B0F-2803C668D32C}" destId="{ECF17928-F43A-4855-BEDB-111FAF4AB561}" srcOrd="0" destOrd="0" presId="urn:microsoft.com/office/officeart/2009/3/layout/StepUpProcess"/>
    <dgm:cxn modelId="{A5DAD155-7B5E-4EC4-89EC-8C9668552424}" type="presParOf" srcId="{DD5E7C44-1891-46B9-BDF4-8D4FC2B3047D}" destId="{20F40574-AD0D-43C0-9252-3D844FD0B1B1}" srcOrd="2" destOrd="0" presId="urn:microsoft.com/office/officeart/2009/3/layout/StepUpProcess"/>
    <dgm:cxn modelId="{084AEA5A-BEF6-422C-9891-73B195F26DE9}" type="presParOf" srcId="{20F40574-AD0D-43C0-9252-3D844FD0B1B1}" destId="{66F92468-F8B1-4026-B039-7855F2F3C5DF}" srcOrd="0" destOrd="0" presId="urn:microsoft.com/office/officeart/2009/3/layout/StepUpProcess"/>
    <dgm:cxn modelId="{72016DBD-1746-49CE-B5A1-A02E85FE7173}" type="presParOf" srcId="{20F40574-AD0D-43C0-9252-3D844FD0B1B1}" destId="{F3BF37B8-A15B-490C-B395-0B9FF90EED7F}" srcOrd="1" destOrd="0" presId="urn:microsoft.com/office/officeart/2009/3/layout/StepUpProcess"/>
    <dgm:cxn modelId="{94BA36C2-15A5-43DD-A6A2-56C62D71700F}" type="presParOf" srcId="{20F40574-AD0D-43C0-9252-3D844FD0B1B1}" destId="{352A2917-7908-4802-A929-517727116CC6}" srcOrd="2" destOrd="0" presId="urn:microsoft.com/office/officeart/2009/3/layout/StepUpProcess"/>
    <dgm:cxn modelId="{F1F0CF2B-3385-4A2B-9107-40ACEE75BD65}" type="presParOf" srcId="{DD5E7C44-1891-46B9-BDF4-8D4FC2B3047D}" destId="{D4386567-68BC-4BCF-8627-E475A7909959}" srcOrd="3" destOrd="0" presId="urn:microsoft.com/office/officeart/2009/3/layout/StepUpProcess"/>
    <dgm:cxn modelId="{D0C22D14-47CC-4BFD-BACF-EDA72C144B95}" type="presParOf" srcId="{D4386567-68BC-4BCF-8627-E475A7909959}" destId="{DD1D8E33-D9B0-4ED9-AE54-2C287B3CAC9B}" srcOrd="0" destOrd="0" presId="urn:microsoft.com/office/officeart/2009/3/layout/StepUpProcess"/>
    <dgm:cxn modelId="{05DA5109-B4FD-4B95-8B19-ACE6464A9D16}" type="presParOf" srcId="{DD5E7C44-1891-46B9-BDF4-8D4FC2B3047D}" destId="{C502DCC0-3F87-417E-9C3C-42A1D131B40E}" srcOrd="4" destOrd="0" presId="urn:microsoft.com/office/officeart/2009/3/layout/StepUpProcess"/>
    <dgm:cxn modelId="{245F49E5-E23C-40E8-B114-D86B46C73EDC}" type="presParOf" srcId="{C502DCC0-3F87-417E-9C3C-42A1D131B40E}" destId="{4A956B66-7524-453B-85AE-AEA5BB3D9CD9}" srcOrd="0" destOrd="0" presId="urn:microsoft.com/office/officeart/2009/3/layout/StepUpProcess"/>
    <dgm:cxn modelId="{6399C508-F94A-4165-BBB6-C3C880EF4B85}" type="presParOf" srcId="{C502DCC0-3F87-417E-9C3C-42A1D131B40E}" destId="{75344DB4-10F9-4485-B915-662C41E5A21E}"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E3913AA-7150-4334-8179-52EB3227461D}" type="doc">
      <dgm:prSet loTypeId="urn:microsoft.com/office/officeart/2005/8/layout/hierarchy2" loCatId="hierarchy" qsTypeId="urn:microsoft.com/office/officeart/2005/8/quickstyle/simple3" qsCatId="simple" csTypeId="urn:microsoft.com/office/officeart/2005/8/colors/colorful1" csCatId="colorful" phldr="1"/>
      <dgm:spPr/>
      <dgm:t>
        <a:bodyPr/>
        <a:lstStyle/>
        <a:p>
          <a:endParaRPr lang="en-US"/>
        </a:p>
      </dgm:t>
    </dgm:pt>
    <dgm:pt modelId="{FF131A91-0160-489D-AE6B-C06CC345B5EE}">
      <dgm:prSet phldrT="[Text]"/>
      <dgm:spPr/>
      <dgm:t>
        <a:bodyPr/>
        <a:lstStyle/>
        <a:p>
          <a:r>
            <a:rPr lang="en-US"/>
            <a:t>DEP</a:t>
          </a:r>
        </a:p>
      </dgm:t>
    </dgm:pt>
    <dgm:pt modelId="{E8EC4D1D-4065-4493-84E6-58DB4E4964AC}" type="parTrans" cxnId="{9900F6E9-18E4-4143-81D5-589A1475884E}">
      <dgm:prSet/>
      <dgm:spPr/>
      <dgm:t>
        <a:bodyPr/>
        <a:lstStyle/>
        <a:p>
          <a:endParaRPr lang="en-US"/>
        </a:p>
      </dgm:t>
    </dgm:pt>
    <dgm:pt modelId="{1EA30705-0FBB-46DA-A40B-555E35F88C3D}" type="sibTrans" cxnId="{9900F6E9-18E4-4143-81D5-589A1475884E}">
      <dgm:prSet/>
      <dgm:spPr/>
      <dgm:t>
        <a:bodyPr/>
        <a:lstStyle/>
        <a:p>
          <a:endParaRPr lang="en-US"/>
        </a:p>
      </dgm:t>
    </dgm:pt>
    <dgm:pt modelId="{10E6125B-1587-4283-A6DD-A3934F7F6FB0}">
      <dgm:prSet phldrT="[Text]"/>
      <dgm:spPr/>
      <dgm:t>
        <a:bodyPr/>
        <a:lstStyle/>
        <a:p>
          <a:r>
            <a:rPr lang="en-US"/>
            <a:t>Developmental</a:t>
          </a:r>
        </a:p>
      </dgm:t>
    </dgm:pt>
    <dgm:pt modelId="{5AEBC497-809A-4876-A44D-B6FEFF2727D6}" type="parTrans" cxnId="{6047DA11-0A77-473C-A7FC-E42FF2DCBBFA}">
      <dgm:prSet/>
      <dgm:spPr/>
      <dgm:t>
        <a:bodyPr/>
        <a:lstStyle/>
        <a:p>
          <a:endParaRPr lang="en-US"/>
        </a:p>
      </dgm:t>
    </dgm:pt>
    <dgm:pt modelId="{716B7E8C-2395-40A3-98E6-4443C6E767CF}" type="sibTrans" cxnId="{6047DA11-0A77-473C-A7FC-E42FF2DCBBFA}">
      <dgm:prSet/>
      <dgm:spPr/>
      <dgm:t>
        <a:bodyPr/>
        <a:lstStyle/>
        <a:p>
          <a:endParaRPr lang="en-US"/>
        </a:p>
      </dgm:t>
    </dgm:pt>
    <dgm:pt modelId="{CE73A582-F87E-4141-8C00-4ECD36ED4023}">
      <dgm:prSet phldrT="[Text]"/>
      <dgm:spPr/>
      <dgm:t>
        <a:bodyPr/>
        <a:lstStyle/>
        <a:p>
          <a:r>
            <a:rPr lang="en-US"/>
            <a:t>Behavioral </a:t>
          </a:r>
        </a:p>
      </dgm:t>
    </dgm:pt>
    <dgm:pt modelId="{3E0E99DE-97C2-4FA5-917D-68791DC50039}" type="parTrans" cxnId="{10D9D88A-E68E-4597-AB89-5A477E81969A}">
      <dgm:prSet/>
      <dgm:spPr/>
      <dgm:t>
        <a:bodyPr/>
        <a:lstStyle/>
        <a:p>
          <a:endParaRPr lang="en-US"/>
        </a:p>
      </dgm:t>
    </dgm:pt>
    <dgm:pt modelId="{BDF8EF73-2D79-4CB2-8EBA-976FB246FAEF}" type="sibTrans" cxnId="{10D9D88A-E68E-4597-AB89-5A477E81969A}">
      <dgm:prSet/>
      <dgm:spPr/>
      <dgm:t>
        <a:bodyPr/>
        <a:lstStyle/>
        <a:p>
          <a:endParaRPr lang="en-US"/>
        </a:p>
      </dgm:t>
    </dgm:pt>
    <dgm:pt modelId="{DC723B0B-0AC2-47F7-9608-30E263ABE3AF}">
      <dgm:prSet phldrT="[Text]"/>
      <dgm:spPr>
        <a:solidFill>
          <a:srgbClr val="C00000"/>
        </a:solidFill>
      </dgm:spPr>
      <dgm:t>
        <a:bodyPr/>
        <a:lstStyle/>
        <a:p>
          <a:r>
            <a:rPr lang="en-US"/>
            <a:t>Problem Solving </a:t>
          </a:r>
        </a:p>
      </dgm:t>
    </dgm:pt>
    <dgm:pt modelId="{96E024F8-2BAE-4122-B127-F5271AF07DBF}" type="parTrans" cxnId="{483046F1-F04B-4FD5-B98B-0257AA87C825}">
      <dgm:prSet/>
      <dgm:spPr/>
      <dgm:t>
        <a:bodyPr/>
        <a:lstStyle/>
        <a:p>
          <a:endParaRPr lang="en-US"/>
        </a:p>
      </dgm:t>
    </dgm:pt>
    <dgm:pt modelId="{48E06C76-44C4-47EE-9D32-B603B162E0CD}" type="sibTrans" cxnId="{483046F1-F04B-4FD5-B98B-0257AA87C825}">
      <dgm:prSet/>
      <dgm:spPr/>
      <dgm:t>
        <a:bodyPr/>
        <a:lstStyle/>
        <a:p>
          <a:endParaRPr lang="en-US"/>
        </a:p>
      </dgm:t>
    </dgm:pt>
    <dgm:pt modelId="{F8F8112B-F8D7-4105-B4BE-80DC2A0A64E9}" type="pres">
      <dgm:prSet presAssocID="{EE3913AA-7150-4334-8179-52EB3227461D}" presName="diagram" presStyleCnt="0">
        <dgm:presLayoutVars>
          <dgm:chPref val="1"/>
          <dgm:dir/>
          <dgm:animOne val="branch"/>
          <dgm:animLvl val="lvl"/>
          <dgm:resizeHandles val="exact"/>
        </dgm:presLayoutVars>
      </dgm:prSet>
      <dgm:spPr/>
      <dgm:t>
        <a:bodyPr/>
        <a:lstStyle/>
        <a:p>
          <a:endParaRPr lang="en-US"/>
        </a:p>
      </dgm:t>
    </dgm:pt>
    <dgm:pt modelId="{530C69E3-B704-42DF-8C82-6AF49519D6FD}" type="pres">
      <dgm:prSet presAssocID="{FF131A91-0160-489D-AE6B-C06CC345B5EE}" presName="root1" presStyleCnt="0"/>
      <dgm:spPr/>
    </dgm:pt>
    <dgm:pt modelId="{30926D93-91BC-4EFF-88B1-59DC3AD7ABF3}" type="pres">
      <dgm:prSet presAssocID="{FF131A91-0160-489D-AE6B-C06CC345B5EE}" presName="LevelOneTextNode" presStyleLbl="node0" presStyleIdx="0" presStyleCnt="1">
        <dgm:presLayoutVars>
          <dgm:chPref val="3"/>
        </dgm:presLayoutVars>
      </dgm:prSet>
      <dgm:spPr/>
      <dgm:t>
        <a:bodyPr/>
        <a:lstStyle/>
        <a:p>
          <a:endParaRPr lang="en-US"/>
        </a:p>
      </dgm:t>
    </dgm:pt>
    <dgm:pt modelId="{70B20A61-30E4-4877-9998-E8977C929E80}" type="pres">
      <dgm:prSet presAssocID="{FF131A91-0160-489D-AE6B-C06CC345B5EE}" presName="level2hierChild" presStyleCnt="0"/>
      <dgm:spPr/>
    </dgm:pt>
    <dgm:pt modelId="{15285877-AD03-4F50-9C0A-41946A059665}" type="pres">
      <dgm:prSet presAssocID="{5AEBC497-809A-4876-A44D-B6FEFF2727D6}" presName="conn2-1" presStyleLbl="parChTrans1D2" presStyleIdx="0" presStyleCnt="3"/>
      <dgm:spPr/>
      <dgm:t>
        <a:bodyPr/>
        <a:lstStyle/>
        <a:p>
          <a:endParaRPr lang="en-US"/>
        </a:p>
      </dgm:t>
    </dgm:pt>
    <dgm:pt modelId="{DE84FC3D-5B0F-4FEE-80AE-CA6CDDD01222}" type="pres">
      <dgm:prSet presAssocID="{5AEBC497-809A-4876-A44D-B6FEFF2727D6}" presName="connTx" presStyleLbl="parChTrans1D2" presStyleIdx="0" presStyleCnt="3"/>
      <dgm:spPr/>
      <dgm:t>
        <a:bodyPr/>
        <a:lstStyle/>
        <a:p>
          <a:endParaRPr lang="en-US"/>
        </a:p>
      </dgm:t>
    </dgm:pt>
    <dgm:pt modelId="{6E8B7C56-9940-40F1-8D92-0EF0B5155F85}" type="pres">
      <dgm:prSet presAssocID="{10E6125B-1587-4283-A6DD-A3934F7F6FB0}" presName="root2" presStyleCnt="0"/>
      <dgm:spPr/>
    </dgm:pt>
    <dgm:pt modelId="{C634EF2B-2004-4BDA-867B-56BBA6D7678D}" type="pres">
      <dgm:prSet presAssocID="{10E6125B-1587-4283-A6DD-A3934F7F6FB0}" presName="LevelTwoTextNode" presStyleLbl="node2" presStyleIdx="0" presStyleCnt="3">
        <dgm:presLayoutVars>
          <dgm:chPref val="3"/>
        </dgm:presLayoutVars>
      </dgm:prSet>
      <dgm:spPr/>
      <dgm:t>
        <a:bodyPr/>
        <a:lstStyle/>
        <a:p>
          <a:endParaRPr lang="en-US"/>
        </a:p>
      </dgm:t>
    </dgm:pt>
    <dgm:pt modelId="{39A57EA0-3742-4E76-B9C3-500E4A8D421E}" type="pres">
      <dgm:prSet presAssocID="{10E6125B-1587-4283-A6DD-A3934F7F6FB0}" presName="level3hierChild" presStyleCnt="0"/>
      <dgm:spPr/>
    </dgm:pt>
    <dgm:pt modelId="{B8D38D03-A2B7-46C3-9704-2978BBF81681}" type="pres">
      <dgm:prSet presAssocID="{3E0E99DE-97C2-4FA5-917D-68791DC50039}" presName="conn2-1" presStyleLbl="parChTrans1D2" presStyleIdx="1" presStyleCnt="3"/>
      <dgm:spPr/>
      <dgm:t>
        <a:bodyPr/>
        <a:lstStyle/>
        <a:p>
          <a:endParaRPr lang="en-US"/>
        </a:p>
      </dgm:t>
    </dgm:pt>
    <dgm:pt modelId="{FD828F9E-61EE-4D62-B32A-5B152B8B4726}" type="pres">
      <dgm:prSet presAssocID="{3E0E99DE-97C2-4FA5-917D-68791DC50039}" presName="connTx" presStyleLbl="parChTrans1D2" presStyleIdx="1" presStyleCnt="3"/>
      <dgm:spPr/>
      <dgm:t>
        <a:bodyPr/>
        <a:lstStyle/>
        <a:p>
          <a:endParaRPr lang="en-US"/>
        </a:p>
      </dgm:t>
    </dgm:pt>
    <dgm:pt modelId="{DFD29E47-1A17-4779-B851-AB2BFC1A71A3}" type="pres">
      <dgm:prSet presAssocID="{CE73A582-F87E-4141-8C00-4ECD36ED4023}" presName="root2" presStyleCnt="0"/>
      <dgm:spPr/>
    </dgm:pt>
    <dgm:pt modelId="{63B3DAD2-EDB6-456B-B48C-390B06B57638}" type="pres">
      <dgm:prSet presAssocID="{CE73A582-F87E-4141-8C00-4ECD36ED4023}" presName="LevelTwoTextNode" presStyleLbl="node2" presStyleIdx="1" presStyleCnt="3">
        <dgm:presLayoutVars>
          <dgm:chPref val="3"/>
        </dgm:presLayoutVars>
      </dgm:prSet>
      <dgm:spPr/>
      <dgm:t>
        <a:bodyPr/>
        <a:lstStyle/>
        <a:p>
          <a:endParaRPr lang="en-US"/>
        </a:p>
      </dgm:t>
    </dgm:pt>
    <dgm:pt modelId="{393B7066-E254-49CF-B539-9313EF0AC0D8}" type="pres">
      <dgm:prSet presAssocID="{CE73A582-F87E-4141-8C00-4ECD36ED4023}" presName="level3hierChild" presStyleCnt="0"/>
      <dgm:spPr/>
    </dgm:pt>
    <dgm:pt modelId="{FF8B2358-5553-4AF5-9790-FC86DCE46941}" type="pres">
      <dgm:prSet presAssocID="{96E024F8-2BAE-4122-B127-F5271AF07DBF}" presName="conn2-1" presStyleLbl="parChTrans1D2" presStyleIdx="2" presStyleCnt="3"/>
      <dgm:spPr/>
      <dgm:t>
        <a:bodyPr/>
        <a:lstStyle/>
        <a:p>
          <a:endParaRPr lang="en-US"/>
        </a:p>
      </dgm:t>
    </dgm:pt>
    <dgm:pt modelId="{DC3C3DA5-01E7-48F0-A22E-A848690698A3}" type="pres">
      <dgm:prSet presAssocID="{96E024F8-2BAE-4122-B127-F5271AF07DBF}" presName="connTx" presStyleLbl="parChTrans1D2" presStyleIdx="2" presStyleCnt="3"/>
      <dgm:spPr/>
      <dgm:t>
        <a:bodyPr/>
        <a:lstStyle/>
        <a:p>
          <a:endParaRPr lang="en-US"/>
        </a:p>
      </dgm:t>
    </dgm:pt>
    <dgm:pt modelId="{0593AE81-6CC1-4968-87F7-1ABD1FB517B5}" type="pres">
      <dgm:prSet presAssocID="{DC723B0B-0AC2-47F7-9608-30E263ABE3AF}" presName="root2" presStyleCnt="0"/>
      <dgm:spPr/>
    </dgm:pt>
    <dgm:pt modelId="{8CDF4584-4141-4080-977E-DEE38E9FC3ED}" type="pres">
      <dgm:prSet presAssocID="{DC723B0B-0AC2-47F7-9608-30E263ABE3AF}" presName="LevelTwoTextNode" presStyleLbl="node2" presStyleIdx="2" presStyleCnt="3">
        <dgm:presLayoutVars>
          <dgm:chPref val="3"/>
        </dgm:presLayoutVars>
      </dgm:prSet>
      <dgm:spPr/>
      <dgm:t>
        <a:bodyPr/>
        <a:lstStyle/>
        <a:p>
          <a:endParaRPr lang="en-US"/>
        </a:p>
      </dgm:t>
    </dgm:pt>
    <dgm:pt modelId="{24EC896A-2389-405B-B140-8558CC315465}" type="pres">
      <dgm:prSet presAssocID="{DC723B0B-0AC2-47F7-9608-30E263ABE3AF}" presName="level3hierChild" presStyleCnt="0"/>
      <dgm:spPr/>
    </dgm:pt>
  </dgm:ptLst>
  <dgm:cxnLst>
    <dgm:cxn modelId="{6047DA11-0A77-473C-A7FC-E42FF2DCBBFA}" srcId="{FF131A91-0160-489D-AE6B-C06CC345B5EE}" destId="{10E6125B-1587-4283-A6DD-A3934F7F6FB0}" srcOrd="0" destOrd="0" parTransId="{5AEBC497-809A-4876-A44D-B6FEFF2727D6}" sibTransId="{716B7E8C-2395-40A3-98E6-4443C6E767CF}"/>
    <dgm:cxn modelId="{F96BAA66-E749-405C-86EA-25CC135448B4}" type="presOf" srcId="{5AEBC497-809A-4876-A44D-B6FEFF2727D6}" destId="{DE84FC3D-5B0F-4FEE-80AE-CA6CDDD01222}" srcOrd="1" destOrd="0" presId="urn:microsoft.com/office/officeart/2005/8/layout/hierarchy2"/>
    <dgm:cxn modelId="{84345C5E-7EE4-4345-9AED-E7E2BA3D5F5F}" type="presOf" srcId="{5AEBC497-809A-4876-A44D-B6FEFF2727D6}" destId="{15285877-AD03-4F50-9C0A-41946A059665}" srcOrd="0" destOrd="0" presId="urn:microsoft.com/office/officeart/2005/8/layout/hierarchy2"/>
    <dgm:cxn modelId="{B375FD3B-7F7C-469A-8AE5-4C12CDF14C2C}" type="presOf" srcId="{10E6125B-1587-4283-A6DD-A3934F7F6FB0}" destId="{C634EF2B-2004-4BDA-867B-56BBA6D7678D}" srcOrd="0" destOrd="0" presId="urn:microsoft.com/office/officeart/2005/8/layout/hierarchy2"/>
    <dgm:cxn modelId="{22361E80-3B15-40EE-8BFB-0C09377A73E0}" type="presOf" srcId="{96E024F8-2BAE-4122-B127-F5271AF07DBF}" destId="{FF8B2358-5553-4AF5-9790-FC86DCE46941}" srcOrd="0" destOrd="0" presId="urn:microsoft.com/office/officeart/2005/8/layout/hierarchy2"/>
    <dgm:cxn modelId="{598F4347-C23B-48AB-8651-EF6F0504008C}" type="presOf" srcId="{3E0E99DE-97C2-4FA5-917D-68791DC50039}" destId="{B8D38D03-A2B7-46C3-9704-2978BBF81681}" srcOrd="0" destOrd="0" presId="urn:microsoft.com/office/officeart/2005/8/layout/hierarchy2"/>
    <dgm:cxn modelId="{10D9D88A-E68E-4597-AB89-5A477E81969A}" srcId="{FF131A91-0160-489D-AE6B-C06CC345B5EE}" destId="{CE73A582-F87E-4141-8C00-4ECD36ED4023}" srcOrd="1" destOrd="0" parTransId="{3E0E99DE-97C2-4FA5-917D-68791DC50039}" sibTransId="{BDF8EF73-2D79-4CB2-8EBA-976FB246FAEF}"/>
    <dgm:cxn modelId="{483046F1-F04B-4FD5-B98B-0257AA87C825}" srcId="{FF131A91-0160-489D-AE6B-C06CC345B5EE}" destId="{DC723B0B-0AC2-47F7-9608-30E263ABE3AF}" srcOrd="2" destOrd="0" parTransId="{96E024F8-2BAE-4122-B127-F5271AF07DBF}" sibTransId="{48E06C76-44C4-47EE-9D32-B603B162E0CD}"/>
    <dgm:cxn modelId="{A39DFD2A-5307-4C26-A566-D19858FD9772}" type="presOf" srcId="{96E024F8-2BAE-4122-B127-F5271AF07DBF}" destId="{DC3C3DA5-01E7-48F0-A22E-A848690698A3}" srcOrd="1" destOrd="0" presId="urn:microsoft.com/office/officeart/2005/8/layout/hierarchy2"/>
    <dgm:cxn modelId="{9900F6E9-18E4-4143-81D5-589A1475884E}" srcId="{EE3913AA-7150-4334-8179-52EB3227461D}" destId="{FF131A91-0160-489D-AE6B-C06CC345B5EE}" srcOrd="0" destOrd="0" parTransId="{E8EC4D1D-4065-4493-84E6-58DB4E4964AC}" sibTransId="{1EA30705-0FBB-46DA-A40B-555E35F88C3D}"/>
    <dgm:cxn modelId="{3EFE8950-7A95-4D2F-9592-42C5F996A840}" type="presOf" srcId="{CE73A582-F87E-4141-8C00-4ECD36ED4023}" destId="{63B3DAD2-EDB6-456B-B48C-390B06B57638}" srcOrd="0" destOrd="0" presId="urn:microsoft.com/office/officeart/2005/8/layout/hierarchy2"/>
    <dgm:cxn modelId="{8DB5DC61-AFCF-469D-8A4F-BD09E1719BFB}" type="presOf" srcId="{DC723B0B-0AC2-47F7-9608-30E263ABE3AF}" destId="{8CDF4584-4141-4080-977E-DEE38E9FC3ED}" srcOrd="0" destOrd="0" presId="urn:microsoft.com/office/officeart/2005/8/layout/hierarchy2"/>
    <dgm:cxn modelId="{A5664B11-F59C-4776-890C-5B3D290A57FA}" type="presOf" srcId="{FF131A91-0160-489D-AE6B-C06CC345B5EE}" destId="{30926D93-91BC-4EFF-88B1-59DC3AD7ABF3}" srcOrd="0" destOrd="0" presId="urn:microsoft.com/office/officeart/2005/8/layout/hierarchy2"/>
    <dgm:cxn modelId="{6AE72AD7-20C7-4ECC-BF6F-CE9CB3FD5BDE}" type="presOf" srcId="{3E0E99DE-97C2-4FA5-917D-68791DC50039}" destId="{FD828F9E-61EE-4D62-B32A-5B152B8B4726}" srcOrd="1" destOrd="0" presId="urn:microsoft.com/office/officeart/2005/8/layout/hierarchy2"/>
    <dgm:cxn modelId="{273D6EF1-66E8-42F6-948C-DE31DE2E9D36}" type="presOf" srcId="{EE3913AA-7150-4334-8179-52EB3227461D}" destId="{F8F8112B-F8D7-4105-B4BE-80DC2A0A64E9}" srcOrd="0" destOrd="0" presId="urn:microsoft.com/office/officeart/2005/8/layout/hierarchy2"/>
    <dgm:cxn modelId="{9AAA4EE8-0ADC-4219-A109-6AC279C165E4}" type="presParOf" srcId="{F8F8112B-F8D7-4105-B4BE-80DC2A0A64E9}" destId="{530C69E3-B704-42DF-8C82-6AF49519D6FD}" srcOrd="0" destOrd="0" presId="urn:microsoft.com/office/officeart/2005/8/layout/hierarchy2"/>
    <dgm:cxn modelId="{6CD59DC6-ABCB-4714-9DE1-420FF4549932}" type="presParOf" srcId="{530C69E3-B704-42DF-8C82-6AF49519D6FD}" destId="{30926D93-91BC-4EFF-88B1-59DC3AD7ABF3}" srcOrd="0" destOrd="0" presId="urn:microsoft.com/office/officeart/2005/8/layout/hierarchy2"/>
    <dgm:cxn modelId="{35FA5E1C-6B3C-4611-AE4C-4AA4716C8893}" type="presParOf" srcId="{530C69E3-B704-42DF-8C82-6AF49519D6FD}" destId="{70B20A61-30E4-4877-9998-E8977C929E80}" srcOrd="1" destOrd="0" presId="urn:microsoft.com/office/officeart/2005/8/layout/hierarchy2"/>
    <dgm:cxn modelId="{1BEA2554-C64A-4044-9272-34FE36EA6B6A}" type="presParOf" srcId="{70B20A61-30E4-4877-9998-E8977C929E80}" destId="{15285877-AD03-4F50-9C0A-41946A059665}" srcOrd="0" destOrd="0" presId="urn:microsoft.com/office/officeart/2005/8/layout/hierarchy2"/>
    <dgm:cxn modelId="{2C59FA63-1225-425A-B457-7CFE0A774BE9}" type="presParOf" srcId="{15285877-AD03-4F50-9C0A-41946A059665}" destId="{DE84FC3D-5B0F-4FEE-80AE-CA6CDDD01222}" srcOrd="0" destOrd="0" presId="urn:microsoft.com/office/officeart/2005/8/layout/hierarchy2"/>
    <dgm:cxn modelId="{D0F0ABA0-70D8-40A9-9F62-33B88AECDFE5}" type="presParOf" srcId="{70B20A61-30E4-4877-9998-E8977C929E80}" destId="{6E8B7C56-9940-40F1-8D92-0EF0B5155F85}" srcOrd="1" destOrd="0" presId="urn:microsoft.com/office/officeart/2005/8/layout/hierarchy2"/>
    <dgm:cxn modelId="{8B6CAB1E-3B5E-45E9-8E40-DE4EC1E650AD}" type="presParOf" srcId="{6E8B7C56-9940-40F1-8D92-0EF0B5155F85}" destId="{C634EF2B-2004-4BDA-867B-56BBA6D7678D}" srcOrd="0" destOrd="0" presId="urn:microsoft.com/office/officeart/2005/8/layout/hierarchy2"/>
    <dgm:cxn modelId="{010CA0FF-932E-44FF-9D47-E09681073840}" type="presParOf" srcId="{6E8B7C56-9940-40F1-8D92-0EF0B5155F85}" destId="{39A57EA0-3742-4E76-B9C3-500E4A8D421E}" srcOrd="1" destOrd="0" presId="urn:microsoft.com/office/officeart/2005/8/layout/hierarchy2"/>
    <dgm:cxn modelId="{DC070DD6-F4E9-4F32-8BF5-D235E4A31720}" type="presParOf" srcId="{70B20A61-30E4-4877-9998-E8977C929E80}" destId="{B8D38D03-A2B7-46C3-9704-2978BBF81681}" srcOrd="2" destOrd="0" presId="urn:microsoft.com/office/officeart/2005/8/layout/hierarchy2"/>
    <dgm:cxn modelId="{06A80CC4-1268-47B5-8016-EEDA2900A1FB}" type="presParOf" srcId="{B8D38D03-A2B7-46C3-9704-2978BBF81681}" destId="{FD828F9E-61EE-4D62-B32A-5B152B8B4726}" srcOrd="0" destOrd="0" presId="urn:microsoft.com/office/officeart/2005/8/layout/hierarchy2"/>
    <dgm:cxn modelId="{5472F5FB-4B3A-4C50-9073-17FF6BD4CD3B}" type="presParOf" srcId="{70B20A61-30E4-4877-9998-E8977C929E80}" destId="{DFD29E47-1A17-4779-B851-AB2BFC1A71A3}" srcOrd="3" destOrd="0" presId="urn:microsoft.com/office/officeart/2005/8/layout/hierarchy2"/>
    <dgm:cxn modelId="{AAA14C7B-E78C-4B34-82C5-101B2A1665F5}" type="presParOf" srcId="{DFD29E47-1A17-4779-B851-AB2BFC1A71A3}" destId="{63B3DAD2-EDB6-456B-B48C-390B06B57638}" srcOrd="0" destOrd="0" presId="urn:microsoft.com/office/officeart/2005/8/layout/hierarchy2"/>
    <dgm:cxn modelId="{A9F93717-2A4E-48EC-9E8A-0EC3AFBB59D0}" type="presParOf" srcId="{DFD29E47-1A17-4779-B851-AB2BFC1A71A3}" destId="{393B7066-E254-49CF-B539-9313EF0AC0D8}" srcOrd="1" destOrd="0" presId="urn:microsoft.com/office/officeart/2005/8/layout/hierarchy2"/>
    <dgm:cxn modelId="{7477D610-AB7D-4C4D-A6E8-CA77F74646E1}" type="presParOf" srcId="{70B20A61-30E4-4877-9998-E8977C929E80}" destId="{FF8B2358-5553-4AF5-9790-FC86DCE46941}" srcOrd="4" destOrd="0" presId="urn:microsoft.com/office/officeart/2005/8/layout/hierarchy2"/>
    <dgm:cxn modelId="{F714FBC3-A913-4422-9505-FF1D6DEBEBCD}" type="presParOf" srcId="{FF8B2358-5553-4AF5-9790-FC86DCE46941}" destId="{DC3C3DA5-01E7-48F0-A22E-A848690698A3}" srcOrd="0" destOrd="0" presId="urn:microsoft.com/office/officeart/2005/8/layout/hierarchy2"/>
    <dgm:cxn modelId="{C997C1C9-2A86-49D1-8A8A-5AAF0BFBCC06}" type="presParOf" srcId="{70B20A61-30E4-4877-9998-E8977C929E80}" destId="{0593AE81-6CC1-4968-87F7-1ABD1FB517B5}" srcOrd="5" destOrd="0" presId="urn:microsoft.com/office/officeart/2005/8/layout/hierarchy2"/>
    <dgm:cxn modelId="{5D4252C6-3F6E-490F-9EBC-15F1CEE8C946}" type="presParOf" srcId="{0593AE81-6CC1-4968-87F7-1ABD1FB517B5}" destId="{8CDF4584-4141-4080-977E-DEE38E9FC3ED}" srcOrd="0" destOrd="0" presId="urn:microsoft.com/office/officeart/2005/8/layout/hierarchy2"/>
    <dgm:cxn modelId="{802F2A3B-72B1-4AE0-B585-13FE4F6686DA}" type="presParOf" srcId="{0593AE81-6CC1-4968-87F7-1ABD1FB517B5}" destId="{24EC896A-2389-405B-B140-8558CC31546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8BF692CC-AF67-41EB-AE60-682E967BDBEB}" type="doc">
      <dgm:prSet loTypeId="urn:microsoft.com/office/officeart/2005/8/layout/hProcess9" loCatId="process" qsTypeId="urn:microsoft.com/office/officeart/2005/8/quickstyle/simple3" qsCatId="simple" csTypeId="urn:microsoft.com/office/officeart/2005/8/colors/colorful2" csCatId="colorful" phldr="1"/>
      <dgm:spPr/>
    </dgm:pt>
    <dgm:pt modelId="{77981550-1B5E-4B2E-B1E0-215B9003AD5B}">
      <dgm:prSet phldrT="[Text]"/>
      <dgm:spPr/>
      <dgm:t>
        <a:bodyPr/>
        <a:lstStyle/>
        <a:p>
          <a:r>
            <a:rPr lang="en-US"/>
            <a:t>Attempts to Deny Differences by adhering to the ideas of sameness</a:t>
          </a:r>
        </a:p>
      </dgm:t>
    </dgm:pt>
    <dgm:pt modelId="{52805304-7CE8-4059-8F75-EB88C4F2709A}" type="parTrans" cxnId="{9AA81596-DD94-4E43-9198-43D2BA5A5A21}">
      <dgm:prSet/>
      <dgm:spPr/>
      <dgm:t>
        <a:bodyPr/>
        <a:lstStyle/>
        <a:p>
          <a:endParaRPr lang="en-US"/>
        </a:p>
      </dgm:t>
    </dgm:pt>
    <dgm:pt modelId="{68657D7C-B66D-46C5-BCB2-A880D35F0EB9}" type="sibTrans" cxnId="{9AA81596-DD94-4E43-9198-43D2BA5A5A21}">
      <dgm:prSet/>
      <dgm:spPr/>
      <dgm:t>
        <a:bodyPr/>
        <a:lstStyle/>
        <a:p>
          <a:endParaRPr lang="en-US"/>
        </a:p>
      </dgm:t>
    </dgm:pt>
    <dgm:pt modelId="{8979FC5C-657C-432D-87DD-663EC928B299}">
      <dgm:prSet phldrT="[Text]"/>
      <dgm:spPr/>
      <dgm:t>
        <a:bodyPr/>
        <a:lstStyle/>
        <a:p>
          <a:r>
            <a:rPr lang="en-US"/>
            <a:t>Attempts to dissociate problematic racial beliefs from implicitly held ones.</a:t>
          </a:r>
        </a:p>
      </dgm:t>
    </dgm:pt>
    <dgm:pt modelId="{230A0211-5A50-4180-8C28-9C039B56F125}" type="parTrans" cxnId="{9DF3ACDB-872D-4519-B22F-623C51ABDDFB}">
      <dgm:prSet/>
      <dgm:spPr/>
      <dgm:t>
        <a:bodyPr/>
        <a:lstStyle/>
        <a:p>
          <a:endParaRPr lang="en-US"/>
        </a:p>
      </dgm:t>
    </dgm:pt>
    <dgm:pt modelId="{C539327F-19A9-4BC9-A933-4EEFAB63E531}" type="sibTrans" cxnId="{9DF3ACDB-872D-4519-B22F-623C51ABDDFB}">
      <dgm:prSet/>
      <dgm:spPr/>
      <dgm:t>
        <a:bodyPr/>
        <a:lstStyle/>
        <a:p>
          <a:endParaRPr lang="en-US"/>
        </a:p>
      </dgm:t>
    </dgm:pt>
    <dgm:pt modelId="{9A5D5EA1-51B2-4BA2-B5D1-27A15F86346F}">
      <dgm:prSet phldrT="[Text]"/>
      <dgm:spPr/>
      <dgm:t>
        <a:bodyPr/>
        <a:lstStyle/>
        <a:p>
          <a:r>
            <a:rPr lang="en-US"/>
            <a:t>Attempts to avoid acknowledging the continuing existence of structural or institutional racism in society.</a:t>
          </a:r>
        </a:p>
      </dgm:t>
    </dgm:pt>
    <dgm:pt modelId="{E9B96B7E-02F0-4F1B-AB95-2BB67662C52B}" type="parTrans" cxnId="{BE0A1A20-B1CC-47D0-BDAC-2E265849C851}">
      <dgm:prSet/>
      <dgm:spPr/>
      <dgm:t>
        <a:bodyPr/>
        <a:lstStyle/>
        <a:p>
          <a:endParaRPr lang="en-US"/>
        </a:p>
      </dgm:t>
    </dgm:pt>
    <dgm:pt modelId="{F0F353D6-9540-4BAF-B756-B83C3EF5B7CB}" type="sibTrans" cxnId="{BE0A1A20-B1CC-47D0-BDAC-2E265849C851}">
      <dgm:prSet/>
      <dgm:spPr/>
      <dgm:t>
        <a:bodyPr/>
        <a:lstStyle/>
        <a:p>
          <a:endParaRPr lang="en-US"/>
        </a:p>
      </dgm:t>
    </dgm:pt>
    <dgm:pt modelId="{AA175ECC-2AA0-465A-ABC6-DA1F1E54E71E}" type="pres">
      <dgm:prSet presAssocID="{8BF692CC-AF67-41EB-AE60-682E967BDBEB}" presName="CompostProcess" presStyleCnt="0">
        <dgm:presLayoutVars>
          <dgm:dir/>
          <dgm:resizeHandles val="exact"/>
        </dgm:presLayoutVars>
      </dgm:prSet>
      <dgm:spPr/>
    </dgm:pt>
    <dgm:pt modelId="{834E5E89-08DA-4385-98CB-F133B00E23E2}" type="pres">
      <dgm:prSet presAssocID="{8BF692CC-AF67-41EB-AE60-682E967BDBEB}" presName="arrow" presStyleLbl="bgShp" presStyleIdx="0" presStyleCnt="1"/>
      <dgm:spPr/>
    </dgm:pt>
    <dgm:pt modelId="{5AC796F3-07C8-4739-8F24-CFDA7674D197}" type="pres">
      <dgm:prSet presAssocID="{8BF692CC-AF67-41EB-AE60-682E967BDBEB}" presName="linearProcess" presStyleCnt="0"/>
      <dgm:spPr/>
    </dgm:pt>
    <dgm:pt modelId="{DDEADFB4-AF63-44D0-838A-3C346281E2A8}" type="pres">
      <dgm:prSet presAssocID="{77981550-1B5E-4B2E-B1E0-215B9003AD5B}" presName="textNode" presStyleLbl="node1" presStyleIdx="0" presStyleCnt="3">
        <dgm:presLayoutVars>
          <dgm:bulletEnabled val="1"/>
        </dgm:presLayoutVars>
      </dgm:prSet>
      <dgm:spPr/>
      <dgm:t>
        <a:bodyPr/>
        <a:lstStyle/>
        <a:p>
          <a:endParaRPr lang="en-US"/>
        </a:p>
      </dgm:t>
    </dgm:pt>
    <dgm:pt modelId="{3E480513-85A1-4D03-AB7E-8350D7232DD3}" type="pres">
      <dgm:prSet presAssocID="{68657D7C-B66D-46C5-BCB2-A880D35F0EB9}" presName="sibTrans" presStyleCnt="0"/>
      <dgm:spPr/>
    </dgm:pt>
    <dgm:pt modelId="{BC0E89FE-1295-4E50-8A76-E6476655604D}" type="pres">
      <dgm:prSet presAssocID="{8979FC5C-657C-432D-87DD-663EC928B299}" presName="textNode" presStyleLbl="node1" presStyleIdx="1" presStyleCnt="3">
        <dgm:presLayoutVars>
          <dgm:bulletEnabled val="1"/>
        </dgm:presLayoutVars>
      </dgm:prSet>
      <dgm:spPr/>
      <dgm:t>
        <a:bodyPr/>
        <a:lstStyle/>
        <a:p>
          <a:endParaRPr lang="en-US"/>
        </a:p>
      </dgm:t>
    </dgm:pt>
    <dgm:pt modelId="{B29D6959-CC72-413B-898D-792C699D425B}" type="pres">
      <dgm:prSet presAssocID="{C539327F-19A9-4BC9-A933-4EEFAB63E531}" presName="sibTrans" presStyleCnt="0"/>
      <dgm:spPr/>
    </dgm:pt>
    <dgm:pt modelId="{B46C436C-6917-4177-A285-BB1C97C08A7C}" type="pres">
      <dgm:prSet presAssocID="{9A5D5EA1-51B2-4BA2-B5D1-27A15F86346F}" presName="textNode" presStyleLbl="node1" presStyleIdx="2" presStyleCnt="3">
        <dgm:presLayoutVars>
          <dgm:bulletEnabled val="1"/>
        </dgm:presLayoutVars>
      </dgm:prSet>
      <dgm:spPr/>
      <dgm:t>
        <a:bodyPr/>
        <a:lstStyle/>
        <a:p>
          <a:endParaRPr lang="en-US"/>
        </a:p>
      </dgm:t>
    </dgm:pt>
  </dgm:ptLst>
  <dgm:cxnLst>
    <dgm:cxn modelId="{0DD716FC-B668-417C-9460-840C5DC36FE7}" type="presOf" srcId="{77981550-1B5E-4B2E-B1E0-215B9003AD5B}" destId="{DDEADFB4-AF63-44D0-838A-3C346281E2A8}" srcOrd="0" destOrd="0" presId="urn:microsoft.com/office/officeart/2005/8/layout/hProcess9"/>
    <dgm:cxn modelId="{BE0A1A20-B1CC-47D0-BDAC-2E265849C851}" srcId="{8BF692CC-AF67-41EB-AE60-682E967BDBEB}" destId="{9A5D5EA1-51B2-4BA2-B5D1-27A15F86346F}" srcOrd="2" destOrd="0" parTransId="{E9B96B7E-02F0-4F1B-AB95-2BB67662C52B}" sibTransId="{F0F353D6-9540-4BAF-B756-B83C3EF5B7CB}"/>
    <dgm:cxn modelId="{D11585E7-1640-4F5E-B30D-2F6140904285}" type="presOf" srcId="{8979FC5C-657C-432D-87DD-663EC928B299}" destId="{BC0E89FE-1295-4E50-8A76-E6476655604D}" srcOrd="0" destOrd="0" presId="urn:microsoft.com/office/officeart/2005/8/layout/hProcess9"/>
    <dgm:cxn modelId="{9AA81596-DD94-4E43-9198-43D2BA5A5A21}" srcId="{8BF692CC-AF67-41EB-AE60-682E967BDBEB}" destId="{77981550-1B5E-4B2E-B1E0-215B9003AD5B}" srcOrd="0" destOrd="0" parTransId="{52805304-7CE8-4059-8F75-EB88C4F2709A}" sibTransId="{68657D7C-B66D-46C5-BCB2-A880D35F0EB9}"/>
    <dgm:cxn modelId="{9DF3ACDB-872D-4519-B22F-623C51ABDDFB}" srcId="{8BF692CC-AF67-41EB-AE60-682E967BDBEB}" destId="{8979FC5C-657C-432D-87DD-663EC928B299}" srcOrd="1" destOrd="0" parTransId="{230A0211-5A50-4180-8C28-9C039B56F125}" sibTransId="{C539327F-19A9-4BC9-A933-4EEFAB63E531}"/>
    <dgm:cxn modelId="{57E0541E-76CC-49B0-9823-6C7A5B8746C7}" type="presOf" srcId="{9A5D5EA1-51B2-4BA2-B5D1-27A15F86346F}" destId="{B46C436C-6917-4177-A285-BB1C97C08A7C}" srcOrd="0" destOrd="0" presId="urn:microsoft.com/office/officeart/2005/8/layout/hProcess9"/>
    <dgm:cxn modelId="{9CF9DE36-C068-41CB-828B-6FB3AAE5B961}" type="presOf" srcId="{8BF692CC-AF67-41EB-AE60-682E967BDBEB}" destId="{AA175ECC-2AA0-465A-ABC6-DA1F1E54E71E}" srcOrd="0" destOrd="0" presId="urn:microsoft.com/office/officeart/2005/8/layout/hProcess9"/>
    <dgm:cxn modelId="{0FC675D8-532D-417F-81F6-7B21F27E008B}" type="presParOf" srcId="{AA175ECC-2AA0-465A-ABC6-DA1F1E54E71E}" destId="{834E5E89-08DA-4385-98CB-F133B00E23E2}" srcOrd="0" destOrd="0" presId="urn:microsoft.com/office/officeart/2005/8/layout/hProcess9"/>
    <dgm:cxn modelId="{1FB679A9-29A9-46F9-A8C7-41DE4ED27D30}" type="presParOf" srcId="{AA175ECC-2AA0-465A-ABC6-DA1F1E54E71E}" destId="{5AC796F3-07C8-4739-8F24-CFDA7674D197}" srcOrd="1" destOrd="0" presId="urn:microsoft.com/office/officeart/2005/8/layout/hProcess9"/>
    <dgm:cxn modelId="{8EA2E772-2506-44F1-8889-C9605FEB08DB}" type="presParOf" srcId="{5AC796F3-07C8-4739-8F24-CFDA7674D197}" destId="{DDEADFB4-AF63-44D0-838A-3C346281E2A8}" srcOrd="0" destOrd="0" presId="urn:microsoft.com/office/officeart/2005/8/layout/hProcess9"/>
    <dgm:cxn modelId="{02CA7CFA-EA01-4809-AC07-678455E1BBF3}" type="presParOf" srcId="{5AC796F3-07C8-4739-8F24-CFDA7674D197}" destId="{3E480513-85A1-4D03-AB7E-8350D7232DD3}" srcOrd="1" destOrd="0" presId="urn:microsoft.com/office/officeart/2005/8/layout/hProcess9"/>
    <dgm:cxn modelId="{441559E7-920B-4C9A-9E0A-DDA6F9BFDFA7}" type="presParOf" srcId="{5AC796F3-07C8-4739-8F24-CFDA7674D197}" destId="{BC0E89FE-1295-4E50-8A76-E6476655604D}" srcOrd="2" destOrd="0" presId="urn:microsoft.com/office/officeart/2005/8/layout/hProcess9"/>
    <dgm:cxn modelId="{D490B4C1-E1C7-43F6-A821-7F8DB95E6249}" type="presParOf" srcId="{5AC796F3-07C8-4739-8F24-CFDA7674D197}" destId="{B29D6959-CC72-413B-898D-792C699D425B}" srcOrd="3" destOrd="0" presId="urn:microsoft.com/office/officeart/2005/8/layout/hProcess9"/>
    <dgm:cxn modelId="{48492811-BC23-476F-82AB-C0EE0318B293}" type="presParOf" srcId="{5AC796F3-07C8-4739-8F24-CFDA7674D197}" destId="{B46C436C-6917-4177-A285-BB1C97C08A7C}"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B6325886-48D3-4718-B9D6-6243D2E4ED3F}" type="doc">
      <dgm:prSet loTypeId="urn:microsoft.com/office/officeart/2005/8/layout/process1" loCatId="process" qsTypeId="urn:microsoft.com/office/officeart/2005/8/quickstyle/simple3" qsCatId="simple" csTypeId="urn:microsoft.com/office/officeart/2005/8/colors/colorful3" csCatId="colorful" phldr="1"/>
      <dgm:spPr/>
    </dgm:pt>
    <dgm:pt modelId="{4C276368-6598-4C74-BBB1-EF1D47E91A64}">
      <dgm:prSet phldrT="[Text]"/>
      <dgm:spPr/>
      <dgm:t>
        <a:bodyPr/>
        <a:lstStyle/>
        <a:p>
          <a:r>
            <a:rPr lang="en-US"/>
            <a:t>Color Evasion</a:t>
          </a:r>
        </a:p>
      </dgm:t>
    </dgm:pt>
    <dgm:pt modelId="{7F272DC2-07CE-40B4-BAD4-2C9BDAED337E}" type="parTrans" cxnId="{C7A6BF18-D613-450E-8644-C50840924FA5}">
      <dgm:prSet/>
      <dgm:spPr/>
      <dgm:t>
        <a:bodyPr/>
        <a:lstStyle/>
        <a:p>
          <a:endParaRPr lang="en-US"/>
        </a:p>
      </dgm:t>
    </dgm:pt>
    <dgm:pt modelId="{391030F5-2A3B-4B2B-9AA3-81C7430B524A}" type="sibTrans" cxnId="{C7A6BF18-D613-450E-8644-C50840924FA5}">
      <dgm:prSet/>
      <dgm:spPr/>
      <dgm:t>
        <a:bodyPr/>
        <a:lstStyle/>
        <a:p>
          <a:endParaRPr lang="en-US"/>
        </a:p>
      </dgm:t>
    </dgm:pt>
    <dgm:pt modelId="{C80E1864-75D1-40B3-9B02-42D6DF22B75F}">
      <dgm:prSet phldrT="[Text]"/>
      <dgm:spPr/>
      <dgm:t>
        <a:bodyPr/>
        <a:lstStyle/>
        <a:p>
          <a:r>
            <a:rPr lang="en-US"/>
            <a:t>Stereotype Evasion</a:t>
          </a:r>
        </a:p>
      </dgm:t>
    </dgm:pt>
    <dgm:pt modelId="{44FEE4F0-FE80-4E1A-B421-F99802FA83AB}" type="parTrans" cxnId="{B029408C-3FD4-492D-902C-C81B0DBDF0C0}">
      <dgm:prSet/>
      <dgm:spPr/>
      <dgm:t>
        <a:bodyPr/>
        <a:lstStyle/>
        <a:p>
          <a:endParaRPr lang="en-US"/>
        </a:p>
      </dgm:t>
    </dgm:pt>
    <dgm:pt modelId="{45949B7D-4DA7-4DCC-93B4-F922CA53E194}" type="sibTrans" cxnId="{B029408C-3FD4-492D-902C-C81B0DBDF0C0}">
      <dgm:prSet/>
      <dgm:spPr/>
      <dgm:t>
        <a:bodyPr/>
        <a:lstStyle/>
        <a:p>
          <a:endParaRPr lang="en-US"/>
        </a:p>
      </dgm:t>
    </dgm:pt>
    <dgm:pt modelId="{C2C6FE7B-AAF8-423E-A09B-379EE6476A9A}">
      <dgm:prSet phldrT="[Text]"/>
      <dgm:spPr/>
      <dgm:t>
        <a:bodyPr/>
        <a:lstStyle/>
        <a:p>
          <a:r>
            <a:rPr lang="en-US"/>
            <a:t>Power Evasion</a:t>
          </a:r>
        </a:p>
      </dgm:t>
    </dgm:pt>
    <dgm:pt modelId="{03A1CD64-0823-4857-8E5D-327A80002F10}" type="parTrans" cxnId="{90BBD3AA-6A74-4742-B61C-F83078646774}">
      <dgm:prSet/>
      <dgm:spPr/>
      <dgm:t>
        <a:bodyPr/>
        <a:lstStyle/>
        <a:p>
          <a:endParaRPr lang="en-US"/>
        </a:p>
      </dgm:t>
    </dgm:pt>
    <dgm:pt modelId="{E04215E6-2B6B-425B-A0D8-E61A2F1AAADD}" type="sibTrans" cxnId="{90BBD3AA-6A74-4742-B61C-F83078646774}">
      <dgm:prSet/>
      <dgm:spPr/>
      <dgm:t>
        <a:bodyPr/>
        <a:lstStyle/>
        <a:p>
          <a:endParaRPr lang="en-US"/>
        </a:p>
      </dgm:t>
    </dgm:pt>
    <dgm:pt modelId="{BDA9F6E1-3BEB-4A1B-B19C-30D754031041}" type="pres">
      <dgm:prSet presAssocID="{B6325886-48D3-4718-B9D6-6243D2E4ED3F}" presName="Name0" presStyleCnt="0">
        <dgm:presLayoutVars>
          <dgm:dir/>
          <dgm:resizeHandles val="exact"/>
        </dgm:presLayoutVars>
      </dgm:prSet>
      <dgm:spPr/>
    </dgm:pt>
    <dgm:pt modelId="{60DDCCA0-1558-4F4E-8538-D30B48B695AB}" type="pres">
      <dgm:prSet presAssocID="{4C276368-6598-4C74-BBB1-EF1D47E91A64}" presName="node" presStyleLbl="node1" presStyleIdx="0" presStyleCnt="3">
        <dgm:presLayoutVars>
          <dgm:bulletEnabled val="1"/>
        </dgm:presLayoutVars>
      </dgm:prSet>
      <dgm:spPr/>
      <dgm:t>
        <a:bodyPr/>
        <a:lstStyle/>
        <a:p>
          <a:endParaRPr lang="en-US"/>
        </a:p>
      </dgm:t>
    </dgm:pt>
    <dgm:pt modelId="{57273268-737A-49C9-8913-59334A2C5F33}" type="pres">
      <dgm:prSet presAssocID="{391030F5-2A3B-4B2B-9AA3-81C7430B524A}" presName="sibTrans" presStyleLbl="sibTrans2D1" presStyleIdx="0" presStyleCnt="2"/>
      <dgm:spPr/>
      <dgm:t>
        <a:bodyPr/>
        <a:lstStyle/>
        <a:p>
          <a:endParaRPr lang="en-US"/>
        </a:p>
      </dgm:t>
    </dgm:pt>
    <dgm:pt modelId="{E1644485-6F52-4EC9-AADE-F16D6E97F9AA}" type="pres">
      <dgm:prSet presAssocID="{391030F5-2A3B-4B2B-9AA3-81C7430B524A}" presName="connectorText" presStyleLbl="sibTrans2D1" presStyleIdx="0" presStyleCnt="2"/>
      <dgm:spPr/>
      <dgm:t>
        <a:bodyPr/>
        <a:lstStyle/>
        <a:p>
          <a:endParaRPr lang="en-US"/>
        </a:p>
      </dgm:t>
    </dgm:pt>
    <dgm:pt modelId="{9CC58A5F-9B62-46DC-9831-646F42900767}" type="pres">
      <dgm:prSet presAssocID="{C80E1864-75D1-40B3-9B02-42D6DF22B75F}" presName="node" presStyleLbl="node1" presStyleIdx="1" presStyleCnt="3">
        <dgm:presLayoutVars>
          <dgm:bulletEnabled val="1"/>
        </dgm:presLayoutVars>
      </dgm:prSet>
      <dgm:spPr/>
      <dgm:t>
        <a:bodyPr/>
        <a:lstStyle/>
        <a:p>
          <a:endParaRPr lang="en-US"/>
        </a:p>
      </dgm:t>
    </dgm:pt>
    <dgm:pt modelId="{306D2D49-FDB9-4259-ACF0-362CFAC13FE3}" type="pres">
      <dgm:prSet presAssocID="{45949B7D-4DA7-4DCC-93B4-F922CA53E194}" presName="sibTrans" presStyleLbl="sibTrans2D1" presStyleIdx="1" presStyleCnt="2"/>
      <dgm:spPr/>
      <dgm:t>
        <a:bodyPr/>
        <a:lstStyle/>
        <a:p>
          <a:endParaRPr lang="en-US"/>
        </a:p>
      </dgm:t>
    </dgm:pt>
    <dgm:pt modelId="{434BE0A5-5826-42A2-B466-89B83264662F}" type="pres">
      <dgm:prSet presAssocID="{45949B7D-4DA7-4DCC-93B4-F922CA53E194}" presName="connectorText" presStyleLbl="sibTrans2D1" presStyleIdx="1" presStyleCnt="2"/>
      <dgm:spPr/>
      <dgm:t>
        <a:bodyPr/>
        <a:lstStyle/>
        <a:p>
          <a:endParaRPr lang="en-US"/>
        </a:p>
      </dgm:t>
    </dgm:pt>
    <dgm:pt modelId="{32248729-B065-48B2-8B7F-45799917092D}" type="pres">
      <dgm:prSet presAssocID="{C2C6FE7B-AAF8-423E-A09B-379EE6476A9A}" presName="node" presStyleLbl="node1" presStyleIdx="2" presStyleCnt="3">
        <dgm:presLayoutVars>
          <dgm:bulletEnabled val="1"/>
        </dgm:presLayoutVars>
      </dgm:prSet>
      <dgm:spPr/>
      <dgm:t>
        <a:bodyPr/>
        <a:lstStyle/>
        <a:p>
          <a:endParaRPr lang="en-US"/>
        </a:p>
      </dgm:t>
    </dgm:pt>
  </dgm:ptLst>
  <dgm:cxnLst>
    <dgm:cxn modelId="{938871D8-F647-4A4A-BF0A-765C78082811}" type="presOf" srcId="{45949B7D-4DA7-4DCC-93B4-F922CA53E194}" destId="{434BE0A5-5826-42A2-B466-89B83264662F}" srcOrd="1" destOrd="0" presId="urn:microsoft.com/office/officeart/2005/8/layout/process1"/>
    <dgm:cxn modelId="{C7A6BF18-D613-450E-8644-C50840924FA5}" srcId="{B6325886-48D3-4718-B9D6-6243D2E4ED3F}" destId="{4C276368-6598-4C74-BBB1-EF1D47E91A64}" srcOrd="0" destOrd="0" parTransId="{7F272DC2-07CE-40B4-BAD4-2C9BDAED337E}" sibTransId="{391030F5-2A3B-4B2B-9AA3-81C7430B524A}"/>
    <dgm:cxn modelId="{9FD8F967-0DF5-4CE0-91B1-AED36D6E28B6}" type="presOf" srcId="{4C276368-6598-4C74-BBB1-EF1D47E91A64}" destId="{60DDCCA0-1558-4F4E-8538-D30B48B695AB}" srcOrd="0" destOrd="0" presId="urn:microsoft.com/office/officeart/2005/8/layout/process1"/>
    <dgm:cxn modelId="{B029408C-3FD4-492D-902C-C81B0DBDF0C0}" srcId="{B6325886-48D3-4718-B9D6-6243D2E4ED3F}" destId="{C80E1864-75D1-40B3-9B02-42D6DF22B75F}" srcOrd="1" destOrd="0" parTransId="{44FEE4F0-FE80-4E1A-B421-F99802FA83AB}" sibTransId="{45949B7D-4DA7-4DCC-93B4-F922CA53E194}"/>
    <dgm:cxn modelId="{B999AC75-2F9A-41F4-B0D1-3043C22F1795}" type="presOf" srcId="{391030F5-2A3B-4B2B-9AA3-81C7430B524A}" destId="{57273268-737A-49C9-8913-59334A2C5F33}" srcOrd="0" destOrd="0" presId="urn:microsoft.com/office/officeart/2005/8/layout/process1"/>
    <dgm:cxn modelId="{99068AFD-BD03-4B1D-BAA4-F47C678FF56D}" type="presOf" srcId="{C2C6FE7B-AAF8-423E-A09B-379EE6476A9A}" destId="{32248729-B065-48B2-8B7F-45799917092D}" srcOrd="0" destOrd="0" presId="urn:microsoft.com/office/officeart/2005/8/layout/process1"/>
    <dgm:cxn modelId="{B3CA6853-A571-4D70-A5A9-AD641B22FC17}" type="presOf" srcId="{B6325886-48D3-4718-B9D6-6243D2E4ED3F}" destId="{BDA9F6E1-3BEB-4A1B-B19C-30D754031041}" srcOrd="0" destOrd="0" presId="urn:microsoft.com/office/officeart/2005/8/layout/process1"/>
    <dgm:cxn modelId="{4B54554E-9678-4661-9819-E2856A8F31E5}" type="presOf" srcId="{C80E1864-75D1-40B3-9B02-42D6DF22B75F}" destId="{9CC58A5F-9B62-46DC-9831-646F42900767}" srcOrd="0" destOrd="0" presId="urn:microsoft.com/office/officeart/2005/8/layout/process1"/>
    <dgm:cxn modelId="{90BBD3AA-6A74-4742-B61C-F83078646774}" srcId="{B6325886-48D3-4718-B9D6-6243D2E4ED3F}" destId="{C2C6FE7B-AAF8-423E-A09B-379EE6476A9A}" srcOrd="2" destOrd="0" parTransId="{03A1CD64-0823-4857-8E5D-327A80002F10}" sibTransId="{E04215E6-2B6B-425B-A0D8-E61A2F1AAADD}"/>
    <dgm:cxn modelId="{BF989EC3-51A2-4F16-8C14-7940D017289E}" type="presOf" srcId="{391030F5-2A3B-4B2B-9AA3-81C7430B524A}" destId="{E1644485-6F52-4EC9-AADE-F16D6E97F9AA}" srcOrd="1" destOrd="0" presId="urn:microsoft.com/office/officeart/2005/8/layout/process1"/>
    <dgm:cxn modelId="{B376B7F9-17BD-437D-B5DF-178F3AF7604D}" type="presOf" srcId="{45949B7D-4DA7-4DCC-93B4-F922CA53E194}" destId="{306D2D49-FDB9-4259-ACF0-362CFAC13FE3}" srcOrd="0" destOrd="0" presId="urn:microsoft.com/office/officeart/2005/8/layout/process1"/>
    <dgm:cxn modelId="{6829AEAB-740D-4D02-8C1F-CF7AC5356D94}" type="presParOf" srcId="{BDA9F6E1-3BEB-4A1B-B19C-30D754031041}" destId="{60DDCCA0-1558-4F4E-8538-D30B48B695AB}" srcOrd="0" destOrd="0" presId="urn:microsoft.com/office/officeart/2005/8/layout/process1"/>
    <dgm:cxn modelId="{56A14F8B-0C4B-4629-B5BA-BB6CFD421086}" type="presParOf" srcId="{BDA9F6E1-3BEB-4A1B-B19C-30D754031041}" destId="{57273268-737A-49C9-8913-59334A2C5F33}" srcOrd="1" destOrd="0" presId="urn:microsoft.com/office/officeart/2005/8/layout/process1"/>
    <dgm:cxn modelId="{0E926872-C58D-4892-AFA7-9B2A2C81DBF8}" type="presParOf" srcId="{57273268-737A-49C9-8913-59334A2C5F33}" destId="{E1644485-6F52-4EC9-AADE-F16D6E97F9AA}" srcOrd="0" destOrd="0" presId="urn:microsoft.com/office/officeart/2005/8/layout/process1"/>
    <dgm:cxn modelId="{1A606EC0-1089-42B2-B113-D9E93F38F76E}" type="presParOf" srcId="{BDA9F6E1-3BEB-4A1B-B19C-30D754031041}" destId="{9CC58A5F-9B62-46DC-9831-646F42900767}" srcOrd="2" destOrd="0" presId="urn:microsoft.com/office/officeart/2005/8/layout/process1"/>
    <dgm:cxn modelId="{A4148E8A-606D-43B7-A947-6432F786F4BA}" type="presParOf" srcId="{BDA9F6E1-3BEB-4A1B-B19C-30D754031041}" destId="{306D2D49-FDB9-4259-ACF0-362CFAC13FE3}" srcOrd="3" destOrd="0" presId="urn:microsoft.com/office/officeart/2005/8/layout/process1"/>
    <dgm:cxn modelId="{32F2F8B1-992E-4C43-B564-0E0724CC4973}" type="presParOf" srcId="{306D2D49-FDB9-4259-ACF0-362CFAC13FE3}" destId="{434BE0A5-5826-42A2-B466-89B83264662F}" srcOrd="0" destOrd="0" presId="urn:microsoft.com/office/officeart/2005/8/layout/process1"/>
    <dgm:cxn modelId="{5A0A54AF-16CE-4640-81D6-AC28328DAE81}" type="presParOf" srcId="{BDA9F6E1-3BEB-4A1B-B19C-30D754031041}" destId="{32248729-B065-48B2-8B7F-45799917092D}" srcOrd="4" destOrd="0" presId="urn:microsoft.com/office/officeart/2005/8/layout/process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8776B7-EDB5-45E2-9288-91CCED1565AD}"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US"/>
        </a:p>
      </dgm:t>
    </dgm:pt>
    <dgm:pt modelId="{831A5775-0B66-4CDE-8F4C-CFE8E1A72AD6}">
      <dgm:prSet phldrT="[Text]"/>
      <dgm:spPr/>
      <dgm:t>
        <a:bodyPr/>
        <a:lstStyle/>
        <a:p>
          <a:r>
            <a:rPr lang="en-US" dirty="0" smtClean="0"/>
            <a:t>Diversity Dimensions</a:t>
          </a:r>
          <a:endParaRPr lang="en-US" dirty="0"/>
        </a:p>
      </dgm:t>
    </dgm:pt>
    <dgm:pt modelId="{F6E864A7-2AEC-4264-A9C7-A8F18BE829DC}" type="parTrans" cxnId="{FCB4721A-5F82-41CC-8EBF-723D34F39D5D}">
      <dgm:prSet/>
      <dgm:spPr/>
      <dgm:t>
        <a:bodyPr/>
        <a:lstStyle/>
        <a:p>
          <a:endParaRPr lang="en-US"/>
        </a:p>
      </dgm:t>
    </dgm:pt>
    <dgm:pt modelId="{6BF8ECF8-150D-4B8A-AA9A-B2268E250B4C}" type="sibTrans" cxnId="{FCB4721A-5F82-41CC-8EBF-723D34F39D5D}">
      <dgm:prSet/>
      <dgm:spPr/>
      <dgm:t>
        <a:bodyPr/>
        <a:lstStyle/>
        <a:p>
          <a:endParaRPr lang="en-US"/>
        </a:p>
      </dgm:t>
    </dgm:pt>
    <dgm:pt modelId="{A4F6E6B5-689A-4DC7-AADA-CCBD3C09DCDA}">
      <dgm:prSet phldrT="[Text]"/>
      <dgm:spPr/>
      <dgm:t>
        <a:bodyPr/>
        <a:lstStyle/>
        <a:p>
          <a:r>
            <a:rPr lang="en-US" dirty="0" smtClean="0"/>
            <a:t>Equity</a:t>
          </a:r>
          <a:endParaRPr lang="en-US" dirty="0"/>
        </a:p>
      </dgm:t>
    </dgm:pt>
    <dgm:pt modelId="{B72D7913-5501-4269-9B03-BA652967BDD2}" type="parTrans" cxnId="{33565911-FABD-4897-A155-0E0DB7457B51}">
      <dgm:prSet/>
      <dgm:spPr/>
      <dgm:t>
        <a:bodyPr/>
        <a:lstStyle/>
        <a:p>
          <a:endParaRPr lang="en-US"/>
        </a:p>
      </dgm:t>
    </dgm:pt>
    <dgm:pt modelId="{34FA1EDB-E5EE-4F57-AF93-99D2E682B935}" type="sibTrans" cxnId="{33565911-FABD-4897-A155-0E0DB7457B51}">
      <dgm:prSet/>
      <dgm:spPr/>
      <dgm:t>
        <a:bodyPr/>
        <a:lstStyle/>
        <a:p>
          <a:endParaRPr lang="en-US"/>
        </a:p>
      </dgm:t>
    </dgm:pt>
    <dgm:pt modelId="{B739A2E5-23D8-4864-9A2F-266836205CC8}">
      <dgm:prSet phldrT="[Text]"/>
      <dgm:spPr/>
      <dgm:t>
        <a:bodyPr/>
        <a:lstStyle/>
        <a:p>
          <a:r>
            <a:rPr lang="en-US" dirty="0" smtClean="0"/>
            <a:t>Addressing Prejudice/Discrimination</a:t>
          </a:r>
          <a:endParaRPr lang="en-US" dirty="0"/>
        </a:p>
      </dgm:t>
    </dgm:pt>
    <dgm:pt modelId="{3C7DF56D-1ED9-4DDA-B5B2-2FB75837DD00}" type="parTrans" cxnId="{DCE09FFB-F7F1-449B-94DD-1E446BD90964}">
      <dgm:prSet/>
      <dgm:spPr/>
      <dgm:t>
        <a:bodyPr/>
        <a:lstStyle/>
        <a:p>
          <a:endParaRPr lang="en-US"/>
        </a:p>
      </dgm:t>
    </dgm:pt>
    <dgm:pt modelId="{D9128673-867E-47E7-854F-D0B3F5E12390}" type="sibTrans" cxnId="{DCE09FFB-F7F1-449B-94DD-1E446BD90964}">
      <dgm:prSet/>
      <dgm:spPr/>
      <dgm:t>
        <a:bodyPr/>
        <a:lstStyle/>
        <a:p>
          <a:endParaRPr lang="en-US"/>
        </a:p>
      </dgm:t>
    </dgm:pt>
    <dgm:pt modelId="{5823722C-8DDB-46B4-8D54-7DD9D0B9ACB7}">
      <dgm:prSet phldrT="[Text]"/>
      <dgm:spPr/>
      <dgm:t>
        <a:bodyPr/>
        <a:lstStyle/>
        <a:p>
          <a:r>
            <a:rPr lang="en-US" dirty="0" smtClean="0"/>
            <a:t>Advocacy</a:t>
          </a:r>
          <a:endParaRPr lang="en-US" dirty="0"/>
        </a:p>
      </dgm:t>
    </dgm:pt>
    <dgm:pt modelId="{8DB7CDE7-8A91-4302-A948-23B9298EC6D0}" type="parTrans" cxnId="{F35E4D5C-D43D-4B1A-B884-B8AAA539ABBF}">
      <dgm:prSet/>
      <dgm:spPr/>
      <dgm:t>
        <a:bodyPr/>
        <a:lstStyle/>
        <a:p>
          <a:endParaRPr lang="en-US"/>
        </a:p>
      </dgm:t>
    </dgm:pt>
    <dgm:pt modelId="{F8F743FE-19A0-485B-9ADB-C364DEF0AF07}" type="sibTrans" cxnId="{F35E4D5C-D43D-4B1A-B884-B8AAA539ABBF}">
      <dgm:prSet/>
      <dgm:spPr/>
      <dgm:t>
        <a:bodyPr/>
        <a:lstStyle/>
        <a:p>
          <a:endParaRPr lang="en-US"/>
        </a:p>
      </dgm:t>
    </dgm:pt>
    <dgm:pt modelId="{EC2257BB-0657-42F8-8AD7-D32EA0AA307D}">
      <dgm:prSet phldrT="[Text]"/>
      <dgm:spPr/>
      <dgm:t>
        <a:bodyPr/>
        <a:lstStyle/>
        <a:p>
          <a:r>
            <a:rPr lang="en-US" dirty="0" smtClean="0"/>
            <a:t>Inclusiveness/Respect</a:t>
          </a:r>
          <a:endParaRPr lang="en-US" dirty="0"/>
        </a:p>
      </dgm:t>
    </dgm:pt>
    <dgm:pt modelId="{1CE11B91-EC74-4269-9309-D7BF71D7B6AB}" type="parTrans" cxnId="{8EAA703F-5B27-4CAA-B54A-589B5E1C1F3D}">
      <dgm:prSet/>
      <dgm:spPr/>
      <dgm:t>
        <a:bodyPr/>
        <a:lstStyle/>
        <a:p>
          <a:endParaRPr lang="en-US"/>
        </a:p>
      </dgm:t>
    </dgm:pt>
    <dgm:pt modelId="{2397A6CC-7FFD-4447-8B79-8E23D1E9E552}" type="sibTrans" cxnId="{8EAA703F-5B27-4CAA-B54A-589B5E1C1F3D}">
      <dgm:prSet/>
      <dgm:spPr/>
      <dgm:t>
        <a:bodyPr/>
        <a:lstStyle/>
        <a:p>
          <a:endParaRPr lang="en-US"/>
        </a:p>
      </dgm:t>
    </dgm:pt>
    <dgm:pt modelId="{F5B4BE73-8026-4EDE-8292-3BB5FA0B4457}">
      <dgm:prSet phldrT="[Text]"/>
      <dgm:spPr/>
      <dgm:t>
        <a:bodyPr/>
        <a:lstStyle/>
        <a:p>
          <a:r>
            <a:rPr lang="en-US" dirty="0" smtClean="0"/>
            <a:t>Institutional Power</a:t>
          </a:r>
          <a:endParaRPr lang="en-US" dirty="0"/>
        </a:p>
      </dgm:t>
    </dgm:pt>
    <dgm:pt modelId="{2066302F-1E1A-4069-9FA0-9627FD0B1E0B}" type="parTrans" cxnId="{410E9CA3-623D-4E73-9171-1EEAAFE89D85}">
      <dgm:prSet/>
      <dgm:spPr/>
      <dgm:t>
        <a:bodyPr/>
        <a:lstStyle/>
        <a:p>
          <a:endParaRPr lang="en-US"/>
        </a:p>
      </dgm:t>
    </dgm:pt>
    <dgm:pt modelId="{E81B8F4F-777C-4FE4-B4CF-FD3DE9E6F4FB}" type="sibTrans" cxnId="{410E9CA3-623D-4E73-9171-1EEAAFE89D85}">
      <dgm:prSet/>
      <dgm:spPr/>
      <dgm:t>
        <a:bodyPr/>
        <a:lstStyle/>
        <a:p>
          <a:endParaRPr lang="en-US"/>
        </a:p>
      </dgm:t>
    </dgm:pt>
    <dgm:pt modelId="{B5029D83-F00B-4650-9882-46642DB7912D}">
      <dgm:prSet phldrT="[Text]"/>
      <dgm:spPr/>
      <dgm:t>
        <a:bodyPr/>
        <a:lstStyle/>
        <a:p>
          <a:r>
            <a:rPr lang="en-US" dirty="0" smtClean="0"/>
            <a:t>Cultural Responsive Practice</a:t>
          </a:r>
          <a:endParaRPr lang="en-US" dirty="0"/>
        </a:p>
      </dgm:t>
    </dgm:pt>
    <dgm:pt modelId="{2AB578F7-6D24-4C10-8957-D5731F6A26FB}" type="parTrans" cxnId="{181E9261-02B0-419A-B9AD-0FB7BE8A672D}">
      <dgm:prSet/>
      <dgm:spPr/>
      <dgm:t>
        <a:bodyPr/>
        <a:lstStyle/>
        <a:p>
          <a:endParaRPr lang="en-US"/>
        </a:p>
      </dgm:t>
    </dgm:pt>
    <dgm:pt modelId="{9D2040E5-B806-4919-8C20-B0CD27AB4AC9}" type="sibTrans" cxnId="{181E9261-02B0-419A-B9AD-0FB7BE8A672D}">
      <dgm:prSet/>
      <dgm:spPr/>
      <dgm:t>
        <a:bodyPr/>
        <a:lstStyle/>
        <a:p>
          <a:endParaRPr lang="en-US"/>
        </a:p>
      </dgm:t>
    </dgm:pt>
    <dgm:pt modelId="{12365C4F-83F5-4904-9D2F-A515CA15EA59}" type="pres">
      <dgm:prSet presAssocID="{5F8776B7-EDB5-45E2-9288-91CCED1565AD}" presName="diagram" presStyleCnt="0">
        <dgm:presLayoutVars>
          <dgm:dir/>
          <dgm:resizeHandles val="exact"/>
        </dgm:presLayoutVars>
      </dgm:prSet>
      <dgm:spPr/>
      <dgm:t>
        <a:bodyPr/>
        <a:lstStyle/>
        <a:p>
          <a:endParaRPr lang="en-US"/>
        </a:p>
      </dgm:t>
    </dgm:pt>
    <dgm:pt modelId="{71143045-B3CF-4134-8A78-BD16CA871D4F}" type="pres">
      <dgm:prSet presAssocID="{831A5775-0B66-4CDE-8F4C-CFE8E1A72AD6}" presName="node" presStyleLbl="node1" presStyleIdx="0" presStyleCnt="7">
        <dgm:presLayoutVars>
          <dgm:bulletEnabled val="1"/>
        </dgm:presLayoutVars>
      </dgm:prSet>
      <dgm:spPr/>
      <dgm:t>
        <a:bodyPr/>
        <a:lstStyle/>
        <a:p>
          <a:endParaRPr lang="en-US"/>
        </a:p>
      </dgm:t>
    </dgm:pt>
    <dgm:pt modelId="{C47F0002-BEDC-4B44-9BAD-C16DDC093D0B}" type="pres">
      <dgm:prSet presAssocID="{6BF8ECF8-150D-4B8A-AA9A-B2268E250B4C}" presName="sibTrans" presStyleCnt="0"/>
      <dgm:spPr/>
    </dgm:pt>
    <dgm:pt modelId="{2141B5BF-A002-436F-9644-97DE12697D34}" type="pres">
      <dgm:prSet presAssocID="{A4F6E6B5-689A-4DC7-AADA-CCBD3C09DCDA}" presName="node" presStyleLbl="node1" presStyleIdx="1" presStyleCnt="7">
        <dgm:presLayoutVars>
          <dgm:bulletEnabled val="1"/>
        </dgm:presLayoutVars>
      </dgm:prSet>
      <dgm:spPr/>
      <dgm:t>
        <a:bodyPr/>
        <a:lstStyle/>
        <a:p>
          <a:endParaRPr lang="en-US"/>
        </a:p>
      </dgm:t>
    </dgm:pt>
    <dgm:pt modelId="{DEB3B350-EFB2-40FE-A566-67E86865923E}" type="pres">
      <dgm:prSet presAssocID="{34FA1EDB-E5EE-4F57-AF93-99D2E682B935}" presName="sibTrans" presStyleCnt="0"/>
      <dgm:spPr/>
    </dgm:pt>
    <dgm:pt modelId="{7725A12E-E0A6-4923-9BC8-915F7C77615A}" type="pres">
      <dgm:prSet presAssocID="{B739A2E5-23D8-4864-9A2F-266836205CC8}" presName="node" presStyleLbl="node1" presStyleIdx="2" presStyleCnt="7">
        <dgm:presLayoutVars>
          <dgm:bulletEnabled val="1"/>
        </dgm:presLayoutVars>
      </dgm:prSet>
      <dgm:spPr/>
      <dgm:t>
        <a:bodyPr/>
        <a:lstStyle/>
        <a:p>
          <a:endParaRPr lang="en-US"/>
        </a:p>
      </dgm:t>
    </dgm:pt>
    <dgm:pt modelId="{5F2732F4-9462-42A3-88A9-FDBE9D145BA8}" type="pres">
      <dgm:prSet presAssocID="{D9128673-867E-47E7-854F-D0B3F5E12390}" presName="sibTrans" presStyleCnt="0"/>
      <dgm:spPr/>
    </dgm:pt>
    <dgm:pt modelId="{5E95E114-E235-424F-8F03-B9B64E644AA9}" type="pres">
      <dgm:prSet presAssocID="{5823722C-8DDB-46B4-8D54-7DD9D0B9ACB7}" presName="node" presStyleLbl="node1" presStyleIdx="3" presStyleCnt="7">
        <dgm:presLayoutVars>
          <dgm:bulletEnabled val="1"/>
        </dgm:presLayoutVars>
      </dgm:prSet>
      <dgm:spPr/>
      <dgm:t>
        <a:bodyPr/>
        <a:lstStyle/>
        <a:p>
          <a:endParaRPr lang="en-US"/>
        </a:p>
      </dgm:t>
    </dgm:pt>
    <dgm:pt modelId="{47001CAF-99D4-45EA-ACE7-E6BA4BC4521A}" type="pres">
      <dgm:prSet presAssocID="{F8F743FE-19A0-485B-9ADB-C364DEF0AF07}" presName="sibTrans" presStyleCnt="0"/>
      <dgm:spPr/>
    </dgm:pt>
    <dgm:pt modelId="{B36A4F34-1B4C-4237-B56D-47015C6053E3}" type="pres">
      <dgm:prSet presAssocID="{EC2257BB-0657-42F8-8AD7-D32EA0AA307D}" presName="node" presStyleLbl="node1" presStyleIdx="4" presStyleCnt="7">
        <dgm:presLayoutVars>
          <dgm:bulletEnabled val="1"/>
        </dgm:presLayoutVars>
      </dgm:prSet>
      <dgm:spPr/>
      <dgm:t>
        <a:bodyPr/>
        <a:lstStyle/>
        <a:p>
          <a:endParaRPr lang="en-US"/>
        </a:p>
      </dgm:t>
    </dgm:pt>
    <dgm:pt modelId="{CA213AE5-DA4E-4B42-A8EE-47C4348EC6CE}" type="pres">
      <dgm:prSet presAssocID="{2397A6CC-7FFD-4447-8B79-8E23D1E9E552}" presName="sibTrans" presStyleCnt="0"/>
      <dgm:spPr/>
    </dgm:pt>
    <dgm:pt modelId="{2E40741C-7705-4919-AB3C-2911AD32DC89}" type="pres">
      <dgm:prSet presAssocID="{F5B4BE73-8026-4EDE-8292-3BB5FA0B4457}" presName="node" presStyleLbl="node1" presStyleIdx="5" presStyleCnt="7">
        <dgm:presLayoutVars>
          <dgm:bulletEnabled val="1"/>
        </dgm:presLayoutVars>
      </dgm:prSet>
      <dgm:spPr/>
      <dgm:t>
        <a:bodyPr/>
        <a:lstStyle/>
        <a:p>
          <a:endParaRPr lang="en-US"/>
        </a:p>
      </dgm:t>
    </dgm:pt>
    <dgm:pt modelId="{461D7035-C3A3-45DD-8AB9-9CDA2CBF56B6}" type="pres">
      <dgm:prSet presAssocID="{E81B8F4F-777C-4FE4-B4CF-FD3DE9E6F4FB}" presName="sibTrans" presStyleCnt="0"/>
      <dgm:spPr/>
    </dgm:pt>
    <dgm:pt modelId="{2E7412E7-C3E9-4128-82F2-06050CE00940}" type="pres">
      <dgm:prSet presAssocID="{B5029D83-F00B-4650-9882-46642DB7912D}" presName="node" presStyleLbl="node1" presStyleIdx="6" presStyleCnt="7">
        <dgm:presLayoutVars>
          <dgm:bulletEnabled val="1"/>
        </dgm:presLayoutVars>
      </dgm:prSet>
      <dgm:spPr/>
      <dgm:t>
        <a:bodyPr/>
        <a:lstStyle/>
        <a:p>
          <a:endParaRPr lang="en-US"/>
        </a:p>
      </dgm:t>
    </dgm:pt>
  </dgm:ptLst>
  <dgm:cxnLst>
    <dgm:cxn modelId="{91A71ACB-0941-4ED0-A823-FD40AC5AA21F}" type="presOf" srcId="{F5B4BE73-8026-4EDE-8292-3BB5FA0B4457}" destId="{2E40741C-7705-4919-AB3C-2911AD32DC89}" srcOrd="0" destOrd="0" presId="urn:microsoft.com/office/officeart/2005/8/layout/default"/>
    <dgm:cxn modelId="{F35E4D5C-D43D-4B1A-B884-B8AAA539ABBF}" srcId="{5F8776B7-EDB5-45E2-9288-91CCED1565AD}" destId="{5823722C-8DDB-46B4-8D54-7DD9D0B9ACB7}" srcOrd="3" destOrd="0" parTransId="{8DB7CDE7-8A91-4302-A948-23B9298EC6D0}" sibTransId="{F8F743FE-19A0-485B-9ADB-C364DEF0AF07}"/>
    <dgm:cxn modelId="{E5F82899-671F-4201-944E-2A993AA3D26B}" type="presOf" srcId="{831A5775-0B66-4CDE-8F4C-CFE8E1A72AD6}" destId="{71143045-B3CF-4134-8A78-BD16CA871D4F}" srcOrd="0" destOrd="0" presId="urn:microsoft.com/office/officeart/2005/8/layout/default"/>
    <dgm:cxn modelId="{465558E7-DDA3-45EA-8E71-FB0F02DC9DEF}" type="presOf" srcId="{B5029D83-F00B-4650-9882-46642DB7912D}" destId="{2E7412E7-C3E9-4128-82F2-06050CE00940}" srcOrd="0" destOrd="0" presId="urn:microsoft.com/office/officeart/2005/8/layout/default"/>
    <dgm:cxn modelId="{FCB4721A-5F82-41CC-8EBF-723D34F39D5D}" srcId="{5F8776B7-EDB5-45E2-9288-91CCED1565AD}" destId="{831A5775-0B66-4CDE-8F4C-CFE8E1A72AD6}" srcOrd="0" destOrd="0" parTransId="{F6E864A7-2AEC-4264-A9C7-A8F18BE829DC}" sibTransId="{6BF8ECF8-150D-4B8A-AA9A-B2268E250B4C}"/>
    <dgm:cxn modelId="{DCE09FFB-F7F1-449B-94DD-1E446BD90964}" srcId="{5F8776B7-EDB5-45E2-9288-91CCED1565AD}" destId="{B739A2E5-23D8-4864-9A2F-266836205CC8}" srcOrd="2" destOrd="0" parTransId="{3C7DF56D-1ED9-4DDA-B5B2-2FB75837DD00}" sibTransId="{D9128673-867E-47E7-854F-D0B3F5E12390}"/>
    <dgm:cxn modelId="{B20841F8-A36B-4117-9170-AEEB8F8D15CB}" type="presOf" srcId="{B739A2E5-23D8-4864-9A2F-266836205CC8}" destId="{7725A12E-E0A6-4923-9BC8-915F7C77615A}" srcOrd="0" destOrd="0" presId="urn:microsoft.com/office/officeart/2005/8/layout/default"/>
    <dgm:cxn modelId="{E1260656-061D-4B5F-85F9-051B257127C7}" type="presOf" srcId="{5823722C-8DDB-46B4-8D54-7DD9D0B9ACB7}" destId="{5E95E114-E235-424F-8F03-B9B64E644AA9}" srcOrd="0" destOrd="0" presId="urn:microsoft.com/office/officeart/2005/8/layout/default"/>
    <dgm:cxn modelId="{7ADD184B-131A-4BE7-9EAD-2F9297F10F60}" type="presOf" srcId="{A4F6E6B5-689A-4DC7-AADA-CCBD3C09DCDA}" destId="{2141B5BF-A002-436F-9644-97DE12697D34}" srcOrd="0" destOrd="0" presId="urn:microsoft.com/office/officeart/2005/8/layout/default"/>
    <dgm:cxn modelId="{8EAA703F-5B27-4CAA-B54A-589B5E1C1F3D}" srcId="{5F8776B7-EDB5-45E2-9288-91CCED1565AD}" destId="{EC2257BB-0657-42F8-8AD7-D32EA0AA307D}" srcOrd="4" destOrd="0" parTransId="{1CE11B91-EC74-4269-9309-D7BF71D7B6AB}" sibTransId="{2397A6CC-7FFD-4447-8B79-8E23D1E9E552}"/>
    <dgm:cxn modelId="{410E9CA3-623D-4E73-9171-1EEAAFE89D85}" srcId="{5F8776B7-EDB5-45E2-9288-91CCED1565AD}" destId="{F5B4BE73-8026-4EDE-8292-3BB5FA0B4457}" srcOrd="5" destOrd="0" parTransId="{2066302F-1E1A-4069-9FA0-9627FD0B1E0B}" sibTransId="{E81B8F4F-777C-4FE4-B4CF-FD3DE9E6F4FB}"/>
    <dgm:cxn modelId="{33565911-FABD-4897-A155-0E0DB7457B51}" srcId="{5F8776B7-EDB5-45E2-9288-91CCED1565AD}" destId="{A4F6E6B5-689A-4DC7-AADA-CCBD3C09DCDA}" srcOrd="1" destOrd="0" parTransId="{B72D7913-5501-4269-9B03-BA652967BDD2}" sibTransId="{34FA1EDB-E5EE-4F57-AF93-99D2E682B935}"/>
    <dgm:cxn modelId="{B48FA36E-2421-4DEB-BD05-B2717F263CBE}" type="presOf" srcId="{EC2257BB-0657-42F8-8AD7-D32EA0AA307D}" destId="{B36A4F34-1B4C-4237-B56D-47015C6053E3}" srcOrd="0" destOrd="0" presId="urn:microsoft.com/office/officeart/2005/8/layout/default"/>
    <dgm:cxn modelId="{181E9261-02B0-419A-B9AD-0FB7BE8A672D}" srcId="{5F8776B7-EDB5-45E2-9288-91CCED1565AD}" destId="{B5029D83-F00B-4650-9882-46642DB7912D}" srcOrd="6" destOrd="0" parTransId="{2AB578F7-6D24-4C10-8957-D5731F6A26FB}" sibTransId="{9D2040E5-B806-4919-8C20-B0CD27AB4AC9}"/>
    <dgm:cxn modelId="{10336781-8A20-4EE0-9BBC-F83E430077F0}" type="presOf" srcId="{5F8776B7-EDB5-45E2-9288-91CCED1565AD}" destId="{12365C4F-83F5-4904-9D2F-A515CA15EA59}" srcOrd="0" destOrd="0" presId="urn:microsoft.com/office/officeart/2005/8/layout/default"/>
    <dgm:cxn modelId="{EF10BBF8-F779-4EE0-BBEB-D43F7207F0DF}" type="presParOf" srcId="{12365C4F-83F5-4904-9D2F-A515CA15EA59}" destId="{71143045-B3CF-4134-8A78-BD16CA871D4F}" srcOrd="0" destOrd="0" presId="urn:microsoft.com/office/officeart/2005/8/layout/default"/>
    <dgm:cxn modelId="{77F59F57-27EA-41E9-A46B-E73651941FF6}" type="presParOf" srcId="{12365C4F-83F5-4904-9D2F-A515CA15EA59}" destId="{C47F0002-BEDC-4B44-9BAD-C16DDC093D0B}" srcOrd="1" destOrd="0" presId="urn:microsoft.com/office/officeart/2005/8/layout/default"/>
    <dgm:cxn modelId="{3ED0EF2B-7F6F-427D-8B69-EFD708C08DB0}" type="presParOf" srcId="{12365C4F-83F5-4904-9D2F-A515CA15EA59}" destId="{2141B5BF-A002-436F-9644-97DE12697D34}" srcOrd="2" destOrd="0" presId="urn:microsoft.com/office/officeart/2005/8/layout/default"/>
    <dgm:cxn modelId="{B6EE6547-AE31-47AA-909B-EC617C0A7E88}" type="presParOf" srcId="{12365C4F-83F5-4904-9D2F-A515CA15EA59}" destId="{DEB3B350-EFB2-40FE-A566-67E86865923E}" srcOrd="3" destOrd="0" presId="urn:microsoft.com/office/officeart/2005/8/layout/default"/>
    <dgm:cxn modelId="{1FF07500-F430-4310-A4FC-94742622E361}" type="presParOf" srcId="{12365C4F-83F5-4904-9D2F-A515CA15EA59}" destId="{7725A12E-E0A6-4923-9BC8-915F7C77615A}" srcOrd="4" destOrd="0" presId="urn:microsoft.com/office/officeart/2005/8/layout/default"/>
    <dgm:cxn modelId="{47AC3951-0C77-41ED-9043-B91A7F999582}" type="presParOf" srcId="{12365C4F-83F5-4904-9D2F-A515CA15EA59}" destId="{5F2732F4-9462-42A3-88A9-FDBE9D145BA8}" srcOrd="5" destOrd="0" presId="urn:microsoft.com/office/officeart/2005/8/layout/default"/>
    <dgm:cxn modelId="{801D0B0E-1BC6-4D6F-95A1-5F07DCB18EED}" type="presParOf" srcId="{12365C4F-83F5-4904-9D2F-A515CA15EA59}" destId="{5E95E114-E235-424F-8F03-B9B64E644AA9}" srcOrd="6" destOrd="0" presId="urn:microsoft.com/office/officeart/2005/8/layout/default"/>
    <dgm:cxn modelId="{4711A8EF-F06E-4D2C-A50E-6D77890FB0E8}" type="presParOf" srcId="{12365C4F-83F5-4904-9D2F-A515CA15EA59}" destId="{47001CAF-99D4-45EA-ACE7-E6BA4BC4521A}" srcOrd="7" destOrd="0" presId="urn:microsoft.com/office/officeart/2005/8/layout/default"/>
    <dgm:cxn modelId="{8ABCFD36-B1F5-4E94-BEC8-C9D275A50585}" type="presParOf" srcId="{12365C4F-83F5-4904-9D2F-A515CA15EA59}" destId="{B36A4F34-1B4C-4237-B56D-47015C6053E3}" srcOrd="8" destOrd="0" presId="urn:microsoft.com/office/officeart/2005/8/layout/default"/>
    <dgm:cxn modelId="{FFA3382C-0FAC-4B74-954F-EA50FC80C8F0}" type="presParOf" srcId="{12365C4F-83F5-4904-9D2F-A515CA15EA59}" destId="{CA213AE5-DA4E-4B42-A8EE-47C4348EC6CE}" srcOrd="9" destOrd="0" presId="urn:microsoft.com/office/officeart/2005/8/layout/default"/>
    <dgm:cxn modelId="{CD7F5ACD-5597-4701-B8D5-556DE1079836}" type="presParOf" srcId="{12365C4F-83F5-4904-9D2F-A515CA15EA59}" destId="{2E40741C-7705-4919-AB3C-2911AD32DC89}" srcOrd="10" destOrd="0" presId="urn:microsoft.com/office/officeart/2005/8/layout/default"/>
    <dgm:cxn modelId="{8EE8D2D8-6DDE-43BA-AB49-E3712042B241}" type="presParOf" srcId="{12365C4F-83F5-4904-9D2F-A515CA15EA59}" destId="{461D7035-C3A3-45DD-8AB9-9CDA2CBF56B6}" srcOrd="11" destOrd="0" presId="urn:microsoft.com/office/officeart/2005/8/layout/default"/>
    <dgm:cxn modelId="{73D8DD37-6C05-44AC-A555-0AEDD71C0BDD}" type="presParOf" srcId="{12365C4F-83F5-4904-9D2F-A515CA15EA59}" destId="{2E7412E7-C3E9-4128-82F2-06050CE00940}" srcOrd="1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E7BBD5D-D34C-44D3-87E1-1E5AF6FD9975}" type="doc">
      <dgm:prSet loTypeId="urn:microsoft.com/office/officeart/2005/8/layout/cycle6" loCatId="cycle" qsTypeId="urn:microsoft.com/office/officeart/2005/8/quickstyle/simple1" qsCatId="simple" csTypeId="urn:microsoft.com/office/officeart/2005/8/colors/colorful2" csCatId="colorful" phldr="1"/>
      <dgm:spPr/>
      <dgm:t>
        <a:bodyPr/>
        <a:lstStyle/>
        <a:p>
          <a:endParaRPr lang="en-US"/>
        </a:p>
      </dgm:t>
    </dgm:pt>
    <dgm:pt modelId="{AE5D21C0-8546-4187-8DE7-44EE5A39D754}">
      <dgm:prSet phldrT="[Text]"/>
      <dgm:spPr/>
      <dgm:t>
        <a:bodyPr/>
        <a:lstStyle/>
        <a:p>
          <a:r>
            <a:rPr lang="en-US"/>
            <a:t>Client Welfare</a:t>
          </a:r>
        </a:p>
      </dgm:t>
    </dgm:pt>
    <dgm:pt modelId="{4D49A4B9-73A7-45E2-86F4-9D53E85133AE}" type="parTrans" cxnId="{FBE505CA-E00B-41DD-B7EC-2568E0305E60}">
      <dgm:prSet/>
      <dgm:spPr/>
      <dgm:t>
        <a:bodyPr/>
        <a:lstStyle/>
        <a:p>
          <a:endParaRPr lang="en-US"/>
        </a:p>
      </dgm:t>
    </dgm:pt>
    <dgm:pt modelId="{9CC01ECB-BC22-49D5-ACA5-BDA3EB3CE1AC}" type="sibTrans" cxnId="{FBE505CA-E00B-41DD-B7EC-2568E0305E60}">
      <dgm:prSet/>
      <dgm:spPr/>
      <dgm:t>
        <a:bodyPr/>
        <a:lstStyle/>
        <a:p>
          <a:endParaRPr lang="en-US"/>
        </a:p>
      </dgm:t>
    </dgm:pt>
    <dgm:pt modelId="{1A2407F5-F645-4707-9FF6-7E8E51CA0110}">
      <dgm:prSet phldrT="[Text]"/>
      <dgm:spPr/>
      <dgm:t>
        <a:bodyPr/>
        <a:lstStyle/>
        <a:p>
          <a:r>
            <a:rPr lang="en-US"/>
            <a:t>Increase supervisee skills</a:t>
          </a:r>
        </a:p>
      </dgm:t>
    </dgm:pt>
    <dgm:pt modelId="{6D54D18D-FB30-47FC-A3FE-1DCABD27EE31}" type="parTrans" cxnId="{95876BF2-992E-454C-A04D-4D4430CC2215}">
      <dgm:prSet/>
      <dgm:spPr/>
      <dgm:t>
        <a:bodyPr/>
        <a:lstStyle/>
        <a:p>
          <a:endParaRPr lang="en-US"/>
        </a:p>
      </dgm:t>
    </dgm:pt>
    <dgm:pt modelId="{C8E01605-BFDD-413F-9B8A-179C2109B58C}" type="sibTrans" cxnId="{95876BF2-992E-454C-A04D-4D4430CC2215}">
      <dgm:prSet/>
      <dgm:spPr/>
      <dgm:t>
        <a:bodyPr/>
        <a:lstStyle/>
        <a:p>
          <a:endParaRPr lang="en-US"/>
        </a:p>
      </dgm:t>
    </dgm:pt>
    <dgm:pt modelId="{FE46B312-EAE6-4B0D-AF52-ECCEB9D73672}">
      <dgm:prSet phldrT="[Text]"/>
      <dgm:spPr/>
      <dgm:t>
        <a:bodyPr/>
        <a:lstStyle/>
        <a:p>
          <a:r>
            <a:rPr lang="en-US"/>
            <a:t>Gatekeeping</a:t>
          </a:r>
        </a:p>
      </dgm:t>
    </dgm:pt>
    <dgm:pt modelId="{AE1B36E6-008D-4ACB-A673-F3B5BB3927B3}" type="parTrans" cxnId="{53306016-16A9-461D-A09D-97C28606E436}">
      <dgm:prSet/>
      <dgm:spPr/>
      <dgm:t>
        <a:bodyPr/>
        <a:lstStyle/>
        <a:p>
          <a:endParaRPr lang="en-US"/>
        </a:p>
      </dgm:t>
    </dgm:pt>
    <dgm:pt modelId="{B5B7AD3D-AC6D-4515-A23B-8E861A580A89}" type="sibTrans" cxnId="{53306016-16A9-461D-A09D-97C28606E436}">
      <dgm:prSet/>
      <dgm:spPr/>
      <dgm:t>
        <a:bodyPr/>
        <a:lstStyle/>
        <a:p>
          <a:endParaRPr lang="en-US"/>
        </a:p>
      </dgm:t>
    </dgm:pt>
    <dgm:pt modelId="{CC3F8467-63CC-40ED-9BC6-C39AA7B9292C}">
      <dgm:prSet phldrT="[Text]"/>
      <dgm:spPr/>
      <dgm:t>
        <a:bodyPr/>
        <a:lstStyle/>
        <a:p>
          <a:r>
            <a:rPr lang="en-US"/>
            <a:t>Empower for self-supervision</a:t>
          </a:r>
        </a:p>
      </dgm:t>
    </dgm:pt>
    <dgm:pt modelId="{A10C5458-615A-4B7B-8003-1ACD0A268C0C}" type="parTrans" cxnId="{A5E3AE71-7FD4-4F4F-9716-57912FCBA7FD}">
      <dgm:prSet/>
      <dgm:spPr/>
      <dgm:t>
        <a:bodyPr/>
        <a:lstStyle/>
        <a:p>
          <a:endParaRPr lang="en-US"/>
        </a:p>
      </dgm:t>
    </dgm:pt>
    <dgm:pt modelId="{D03E315A-0195-4AA0-8701-3D7DAA81687A}" type="sibTrans" cxnId="{A5E3AE71-7FD4-4F4F-9716-57912FCBA7FD}">
      <dgm:prSet/>
      <dgm:spPr/>
      <dgm:t>
        <a:bodyPr/>
        <a:lstStyle/>
        <a:p>
          <a:endParaRPr lang="en-US"/>
        </a:p>
      </dgm:t>
    </dgm:pt>
    <dgm:pt modelId="{E96C58C5-06FF-4E1D-B922-2FD5A19FA396}">
      <dgm:prSet phldrT="[Text]"/>
      <dgm:spPr/>
      <dgm:t>
        <a:bodyPr/>
        <a:lstStyle/>
        <a:p>
          <a:r>
            <a:rPr lang="en-US"/>
            <a:t>Restorative/remedial support</a:t>
          </a:r>
        </a:p>
      </dgm:t>
    </dgm:pt>
    <dgm:pt modelId="{81696CC1-8F41-49E6-9E0D-692364B59E2E}" type="parTrans" cxnId="{8A29EB38-8AC1-491E-82B3-A88D0AFCE31A}">
      <dgm:prSet/>
      <dgm:spPr/>
      <dgm:t>
        <a:bodyPr/>
        <a:lstStyle/>
        <a:p>
          <a:endParaRPr lang="en-US"/>
        </a:p>
      </dgm:t>
    </dgm:pt>
    <dgm:pt modelId="{23280F00-EC5A-4399-A8B8-75DA029EC46E}" type="sibTrans" cxnId="{8A29EB38-8AC1-491E-82B3-A88D0AFCE31A}">
      <dgm:prSet/>
      <dgm:spPr/>
      <dgm:t>
        <a:bodyPr/>
        <a:lstStyle/>
        <a:p>
          <a:endParaRPr lang="en-US"/>
        </a:p>
      </dgm:t>
    </dgm:pt>
    <dgm:pt modelId="{C6408EAC-60F6-42F0-B1F4-FC6E1B22E452}" type="pres">
      <dgm:prSet presAssocID="{FE7BBD5D-D34C-44D3-87E1-1E5AF6FD9975}" presName="cycle" presStyleCnt="0">
        <dgm:presLayoutVars>
          <dgm:dir/>
          <dgm:resizeHandles val="exact"/>
        </dgm:presLayoutVars>
      </dgm:prSet>
      <dgm:spPr/>
      <dgm:t>
        <a:bodyPr/>
        <a:lstStyle/>
        <a:p>
          <a:endParaRPr lang="en-US"/>
        </a:p>
      </dgm:t>
    </dgm:pt>
    <dgm:pt modelId="{7F8AF05E-EFB7-46DE-9EA6-EA18CE62E33C}" type="pres">
      <dgm:prSet presAssocID="{AE5D21C0-8546-4187-8DE7-44EE5A39D754}" presName="node" presStyleLbl="node1" presStyleIdx="0" presStyleCnt="5">
        <dgm:presLayoutVars>
          <dgm:bulletEnabled val="1"/>
        </dgm:presLayoutVars>
      </dgm:prSet>
      <dgm:spPr/>
      <dgm:t>
        <a:bodyPr/>
        <a:lstStyle/>
        <a:p>
          <a:endParaRPr lang="en-US"/>
        </a:p>
      </dgm:t>
    </dgm:pt>
    <dgm:pt modelId="{3ED953AA-7C1E-47AB-917B-F681CE043509}" type="pres">
      <dgm:prSet presAssocID="{AE5D21C0-8546-4187-8DE7-44EE5A39D754}" presName="spNode" presStyleCnt="0"/>
      <dgm:spPr/>
    </dgm:pt>
    <dgm:pt modelId="{AA53DAAC-B8F6-426E-8FA6-F6F199F53CBD}" type="pres">
      <dgm:prSet presAssocID="{9CC01ECB-BC22-49D5-ACA5-BDA3EB3CE1AC}" presName="sibTrans" presStyleLbl="sibTrans1D1" presStyleIdx="0" presStyleCnt="5"/>
      <dgm:spPr/>
      <dgm:t>
        <a:bodyPr/>
        <a:lstStyle/>
        <a:p>
          <a:endParaRPr lang="en-US"/>
        </a:p>
      </dgm:t>
    </dgm:pt>
    <dgm:pt modelId="{0E1CC4B0-CC6F-4BCB-A14E-824FD600D356}" type="pres">
      <dgm:prSet presAssocID="{1A2407F5-F645-4707-9FF6-7E8E51CA0110}" presName="node" presStyleLbl="node1" presStyleIdx="1" presStyleCnt="5">
        <dgm:presLayoutVars>
          <dgm:bulletEnabled val="1"/>
        </dgm:presLayoutVars>
      </dgm:prSet>
      <dgm:spPr/>
      <dgm:t>
        <a:bodyPr/>
        <a:lstStyle/>
        <a:p>
          <a:endParaRPr lang="en-US"/>
        </a:p>
      </dgm:t>
    </dgm:pt>
    <dgm:pt modelId="{F14C20FD-6459-47D7-94EE-3EAB101E38DE}" type="pres">
      <dgm:prSet presAssocID="{1A2407F5-F645-4707-9FF6-7E8E51CA0110}" presName="spNode" presStyleCnt="0"/>
      <dgm:spPr/>
    </dgm:pt>
    <dgm:pt modelId="{9C3DAF9F-91DB-4864-8791-FF71768122D5}" type="pres">
      <dgm:prSet presAssocID="{C8E01605-BFDD-413F-9B8A-179C2109B58C}" presName="sibTrans" presStyleLbl="sibTrans1D1" presStyleIdx="1" presStyleCnt="5"/>
      <dgm:spPr/>
      <dgm:t>
        <a:bodyPr/>
        <a:lstStyle/>
        <a:p>
          <a:endParaRPr lang="en-US"/>
        </a:p>
      </dgm:t>
    </dgm:pt>
    <dgm:pt modelId="{25EEDF06-A0D5-41C6-945F-B1FD2C57F865}" type="pres">
      <dgm:prSet presAssocID="{FE46B312-EAE6-4B0D-AF52-ECCEB9D73672}" presName="node" presStyleLbl="node1" presStyleIdx="2" presStyleCnt="5">
        <dgm:presLayoutVars>
          <dgm:bulletEnabled val="1"/>
        </dgm:presLayoutVars>
      </dgm:prSet>
      <dgm:spPr/>
      <dgm:t>
        <a:bodyPr/>
        <a:lstStyle/>
        <a:p>
          <a:endParaRPr lang="en-US"/>
        </a:p>
      </dgm:t>
    </dgm:pt>
    <dgm:pt modelId="{6249B9C2-3943-4193-8B1A-5845DD042D1C}" type="pres">
      <dgm:prSet presAssocID="{FE46B312-EAE6-4B0D-AF52-ECCEB9D73672}" presName="spNode" presStyleCnt="0"/>
      <dgm:spPr/>
    </dgm:pt>
    <dgm:pt modelId="{441904C2-71E4-4FEB-BC61-4DFCD7346B42}" type="pres">
      <dgm:prSet presAssocID="{B5B7AD3D-AC6D-4515-A23B-8E861A580A89}" presName="sibTrans" presStyleLbl="sibTrans1D1" presStyleIdx="2" presStyleCnt="5"/>
      <dgm:spPr/>
      <dgm:t>
        <a:bodyPr/>
        <a:lstStyle/>
        <a:p>
          <a:endParaRPr lang="en-US"/>
        </a:p>
      </dgm:t>
    </dgm:pt>
    <dgm:pt modelId="{B27A6367-2622-4B00-AD3F-1CF290251162}" type="pres">
      <dgm:prSet presAssocID="{CC3F8467-63CC-40ED-9BC6-C39AA7B9292C}" presName="node" presStyleLbl="node1" presStyleIdx="3" presStyleCnt="5">
        <dgm:presLayoutVars>
          <dgm:bulletEnabled val="1"/>
        </dgm:presLayoutVars>
      </dgm:prSet>
      <dgm:spPr/>
      <dgm:t>
        <a:bodyPr/>
        <a:lstStyle/>
        <a:p>
          <a:endParaRPr lang="en-US"/>
        </a:p>
      </dgm:t>
    </dgm:pt>
    <dgm:pt modelId="{A960BA6A-224C-4E2A-A091-C0005411410B}" type="pres">
      <dgm:prSet presAssocID="{CC3F8467-63CC-40ED-9BC6-C39AA7B9292C}" presName="spNode" presStyleCnt="0"/>
      <dgm:spPr/>
    </dgm:pt>
    <dgm:pt modelId="{2A837788-5EC8-4FDD-9563-944F7C510A1C}" type="pres">
      <dgm:prSet presAssocID="{D03E315A-0195-4AA0-8701-3D7DAA81687A}" presName="sibTrans" presStyleLbl="sibTrans1D1" presStyleIdx="3" presStyleCnt="5"/>
      <dgm:spPr/>
      <dgm:t>
        <a:bodyPr/>
        <a:lstStyle/>
        <a:p>
          <a:endParaRPr lang="en-US"/>
        </a:p>
      </dgm:t>
    </dgm:pt>
    <dgm:pt modelId="{0C231A6A-EE43-4892-A49A-D3DE88DB28C1}" type="pres">
      <dgm:prSet presAssocID="{E96C58C5-06FF-4E1D-B922-2FD5A19FA396}" presName="node" presStyleLbl="node1" presStyleIdx="4" presStyleCnt="5">
        <dgm:presLayoutVars>
          <dgm:bulletEnabled val="1"/>
        </dgm:presLayoutVars>
      </dgm:prSet>
      <dgm:spPr/>
      <dgm:t>
        <a:bodyPr/>
        <a:lstStyle/>
        <a:p>
          <a:endParaRPr lang="en-US"/>
        </a:p>
      </dgm:t>
    </dgm:pt>
    <dgm:pt modelId="{077A34C2-BB23-4A4D-963B-D9021CB4D83B}" type="pres">
      <dgm:prSet presAssocID="{E96C58C5-06FF-4E1D-B922-2FD5A19FA396}" presName="spNode" presStyleCnt="0"/>
      <dgm:spPr/>
    </dgm:pt>
    <dgm:pt modelId="{084B1041-852F-4CA9-B19F-5FEEEC70A232}" type="pres">
      <dgm:prSet presAssocID="{23280F00-EC5A-4399-A8B8-75DA029EC46E}" presName="sibTrans" presStyleLbl="sibTrans1D1" presStyleIdx="4" presStyleCnt="5"/>
      <dgm:spPr/>
      <dgm:t>
        <a:bodyPr/>
        <a:lstStyle/>
        <a:p>
          <a:endParaRPr lang="en-US"/>
        </a:p>
      </dgm:t>
    </dgm:pt>
  </dgm:ptLst>
  <dgm:cxnLst>
    <dgm:cxn modelId="{73F855B8-63FA-456E-8F25-89F3954464F7}" type="presOf" srcId="{E96C58C5-06FF-4E1D-B922-2FD5A19FA396}" destId="{0C231A6A-EE43-4892-A49A-D3DE88DB28C1}" srcOrd="0" destOrd="0" presId="urn:microsoft.com/office/officeart/2005/8/layout/cycle6"/>
    <dgm:cxn modelId="{CD123076-C4CC-4634-8209-366BE8B894C7}" type="presOf" srcId="{1A2407F5-F645-4707-9FF6-7E8E51CA0110}" destId="{0E1CC4B0-CC6F-4BCB-A14E-824FD600D356}" srcOrd="0" destOrd="0" presId="urn:microsoft.com/office/officeart/2005/8/layout/cycle6"/>
    <dgm:cxn modelId="{FBE505CA-E00B-41DD-B7EC-2568E0305E60}" srcId="{FE7BBD5D-D34C-44D3-87E1-1E5AF6FD9975}" destId="{AE5D21C0-8546-4187-8DE7-44EE5A39D754}" srcOrd="0" destOrd="0" parTransId="{4D49A4B9-73A7-45E2-86F4-9D53E85133AE}" sibTransId="{9CC01ECB-BC22-49D5-ACA5-BDA3EB3CE1AC}"/>
    <dgm:cxn modelId="{53306016-16A9-461D-A09D-97C28606E436}" srcId="{FE7BBD5D-D34C-44D3-87E1-1E5AF6FD9975}" destId="{FE46B312-EAE6-4B0D-AF52-ECCEB9D73672}" srcOrd="2" destOrd="0" parTransId="{AE1B36E6-008D-4ACB-A673-F3B5BB3927B3}" sibTransId="{B5B7AD3D-AC6D-4515-A23B-8E861A580A89}"/>
    <dgm:cxn modelId="{88D258D9-A340-45F1-A8AE-1A9C6D659A05}" type="presOf" srcId="{23280F00-EC5A-4399-A8B8-75DA029EC46E}" destId="{084B1041-852F-4CA9-B19F-5FEEEC70A232}" srcOrd="0" destOrd="0" presId="urn:microsoft.com/office/officeart/2005/8/layout/cycle6"/>
    <dgm:cxn modelId="{5E620FBC-3AE4-4144-B4B4-B57480AC5A72}" type="presOf" srcId="{D03E315A-0195-4AA0-8701-3D7DAA81687A}" destId="{2A837788-5EC8-4FDD-9563-944F7C510A1C}" srcOrd="0" destOrd="0" presId="urn:microsoft.com/office/officeart/2005/8/layout/cycle6"/>
    <dgm:cxn modelId="{3C8AE73D-5CDE-4AAD-8EDD-B2CB9FD7E156}" type="presOf" srcId="{FE46B312-EAE6-4B0D-AF52-ECCEB9D73672}" destId="{25EEDF06-A0D5-41C6-945F-B1FD2C57F865}" srcOrd="0" destOrd="0" presId="urn:microsoft.com/office/officeart/2005/8/layout/cycle6"/>
    <dgm:cxn modelId="{6AEF3006-C427-414B-BEB2-EBCE28B10FC2}" type="presOf" srcId="{9CC01ECB-BC22-49D5-ACA5-BDA3EB3CE1AC}" destId="{AA53DAAC-B8F6-426E-8FA6-F6F199F53CBD}" srcOrd="0" destOrd="0" presId="urn:microsoft.com/office/officeart/2005/8/layout/cycle6"/>
    <dgm:cxn modelId="{46F04769-3CFE-495A-81F4-77092469C7C8}" type="presOf" srcId="{B5B7AD3D-AC6D-4515-A23B-8E861A580A89}" destId="{441904C2-71E4-4FEB-BC61-4DFCD7346B42}" srcOrd="0" destOrd="0" presId="urn:microsoft.com/office/officeart/2005/8/layout/cycle6"/>
    <dgm:cxn modelId="{95876BF2-992E-454C-A04D-4D4430CC2215}" srcId="{FE7BBD5D-D34C-44D3-87E1-1E5AF6FD9975}" destId="{1A2407F5-F645-4707-9FF6-7E8E51CA0110}" srcOrd="1" destOrd="0" parTransId="{6D54D18D-FB30-47FC-A3FE-1DCABD27EE31}" sibTransId="{C8E01605-BFDD-413F-9B8A-179C2109B58C}"/>
    <dgm:cxn modelId="{8A29EB38-8AC1-491E-82B3-A88D0AFCE31A}" srcId="{FE7BBD5D-D34C-44D3-87E1-1E5AF6FD9975}" destId="{E96C58C5-06FF-4E1D-B922-2FD5A19FA396}" srcOrd="4" destOrd="0" parTransId="{81696CC1-8F41-49E6-9E0D-692364B59E2E}" sibTransId="{23280F00-EC5A-4399-A8B8-75DA029EC46E}"/>
    <dgm:cxn modelId="{D718FFDE-490F-4AA8-B57F-8A7B4D8FA827}" type="presOf" srcId="{FE7BBD5D-D34C-44D3-87E1-1E5AF6FD9975}" destId="{C6408EAC-60F6-42F0-B1F4-FC6E1B22E452}" srcOrd="0" destOrd="0" presId="urn:microsoft.com/office/officeart/2005/8/layout/cycle6"/>
    <dgm:cxn modelId="{CABAA08D-575D-46CD-83EC-1CD84A728288}" type="presOf" srcId="{AE5D21C0-8546-4187-8DE7-44EE5A39D754}" destId="{7F8AF05E-EFB7-46DE-9EA6-EA18CE62E33C}" srcOrd="0" destOrd="0" presId="urn:microsoft.com/office/officeart/2005/8/layout/cycle6"/>
    <dgm:cxn modelId="{4096E289-18E1-46CA-8347-85A133486469}" type="presOf" srcId="{C8E01605-BFDD-413F-9B8A-179C2109B58C}" destId="{9C3DAF9F-91DB-4864-8791-FF71768122D5}" srcOrd="0" destOrd="0" presId="urn:microsoft.com/office/officeart/2005/8/layout/cycle6"/>
    <dgm:cxn modelId="{91547797-5891-4C43-B966-BA0B0DA58673}" type="presOf" srcId="{CC3F8467-63CC-40ED-9BC6-C39AA7B9292C}" destId="{B27A6367-2622-4B00-AD3F-1CF290251162}" srcOrd="0" destOrd="0" presId="urn:microsoft.com/office/officeart/2005/8/layout/cycle6"/>
    <dgm:cxn modelId="{A5E3AE71-7FD4-4F4F-9716-57912FCBA7FD}" srcId="{FE7BBD5D-D34C-44D3-87E1-1E5AF6FD9975}" destId="{CC3F8467-63CC-40ED-9BC6-C39AA7B9292C}" srcOrd="3" destOrd="0" parTransId="{A10C5458-615A-4B7B-8003-1ACD0A268C0C}" sibTransId="{D03E315A-0195-4AA0-8701-3D7DAA81687A}"/>
    <dgm:cxn modelId="{C72F02D1-6018-4960-B62A-A8F2CBED4CA8}" type="presParOf" srcId="{C6408EAC-60F6-42F0-B1F4-FC6E1B22E452}" destId="{7F8AF05E-EFB7-46DE-9EA6-EA18CE62E33C}" srcOrd="0" destOrd="0" presId="urn:microsoft.com/office/officeart/2005/8/layout/cycle6"/>
    <dgm:cxn modelId="{87249CC2-FE05-4C5D-B26B-E8F1CCF7FEFB}" type="presParOf" srcId="{C6408EAC-60F6-42F0-B1F4-FC6E1B22E452}" destId="{3ED953AA-7C1E-47AB-917B-F681CE043509}" srcOrd="1" destOrd="0" presId="urn:microsoft.com/office/officeart/2005/8/layout/cycle6"/>
    <dgm:cxn modelId="{F3E44911-FCD2-4487-B781-61E495406C0A}" type="presParOf" srcId="{C6408EAC-60F6-42F0-B1F4-FC6E1B22E452}" destId="{AA53DAAC-B8F6-426E-8FA6-F6F199F53CBD}" srcOrd="2" destOrd="0" presId="urn:microsoft.com/office/officeart/2005/8/layout/cycle6"/>
    <dgm:cxn modelId="{83CBA108-7394-4247-A462-213508A81E66}" type="presParOf" srcId="{C6408EAC-60F6-42F0-B1F4-FC6E1B22E452}" destId="{0E1CC4B0-CC6F-4BCB-A14E-824FD600D356}" srcOrd="3" destOrd="0" presId="urn:microsoft.com/office/officeart/2005/8/layout/cycle6"/>
    <dgm:cxn modelId="{88A8A2F7-E6C0-49A2-8570-ABAD5A4A7CFD}" type="presParOf" srcId="{C6408EAC-60F6-42F0-B1F4-FC6E1B22E452}" destId="{F14C20FD-6459-47D7-94EE-3EAB101E38DE}" srcOrd="4" destOrd="0" presId="urn:microsoft.com/office/officeart/2005/8/layout/cycle6"/>
    <dgm:cxn modelId="{1FE285D3-871D-47CA-BE59-10B6A9B6C21B}" type="presParOf" srcId="{C6408EAC-60F6-42F0-B1F4-FC6E1B22E452}" destId="{9C3DAF9F-91DB-4864-8791-FF71768122D5}" srcOrd="5" destOrd="0" presId="urn:microsoft.com/office/officeart/2005/8/layout/cycle6"/>
    <dgm:cxn modelId="{AFE2B7D1-8867-476B-AC66-633B48A4E42E}" type="presParOf" srcId="{C6408EAC-60F6-42F0-B1F4-FC6E1B22E452}" destId="{25EEDF06-A0D5-41C6-945F-B1FD2C57F865}" srcOrd="6" destOrd="0" presId="urn:microsoft.com/office/officeart/2005/8/layout/cycle6"/>
    <dgm:cxn modelId="{C3E0EF63-2D47-4B1B-9CDB-22EE1DBC5158}" type="presParOf" srcId="{C6408EAC-60F6-42F0-B1F4-FC6E1B22E452}" destId="{6249B9C2-3943-4193-8B1A-5845DD042D1C}" srcOrd="7" destOrd="0" presId="urn:microsoft.com/office/officeart/2005/8/layout/cycle6"/>
    <dgm:cxn modelId="{464CB876-64F1-46AE-9881-3ECE85E50FD9}" type="presParOf" srcId="{C6408EAC-60F6-42F0-B1F4-FC6E1B22E452}" destId="{441904C2-71E4-4FEB-BC61-4DFCD7346B42}" srcOrd="8" destOrd="0" presId="urn:microsoft.com/office/officeart/2005/8/layout/cycle6"/>
    <dgm:cxn modelId="{70359AAC-D1F8-4DAF-BDE1-A18D6B44DFF8}" type="presParOf" srcId="{C6408EAC-60F6-42F0-B1F4-FC6E1B22E452}" destId="{B27A6367-2622-4B00-AD3F-1CF290251162}" srcOrd="9" destOrd="0" presId="urn:microsoft.com/office/officeart/2005/8/layout/cycle6"/>
    <dgm:cxn modelId="{5A72C5D4-E360-4F95-ABBB-BF4C06948E61}" type="presParOf" srcId="{C6408EAC-60F6-42F0-B1F4-FC6E1B22E452}" destId="{A960BA6A-224C-4E2A-A091-C0005411410B}" srcOrd="10" destOrd="0" presId="urn:microsoft.com/office/officeart/2005/8/layout/cycle6"/>
    <dgm:cxn modelId="{0FFEF977-5104-4A77-84A9-2AAE619DF2BF}" type="presParOf" srcId="{C6408EAC-60F6-42F0-B1F4-FC6E1B22E452}" destId="{2A837788-5EC8-4FDD-9563-944F7C510A1C}" srcOrd="11" destOrd="0" presId="urn:microsoft.com/office/officeart/2005/8/layout/cycle6"/>
    <dgm:cxn modelId="{D605C579-57B6-47E3-93A7-08FF01EE25A9}" type="presParOf" srcId="{C6408EAC-60F6-42F0-B1F4-FC6E1B22E452}" destId="{0C231A6A-EE43-4892-A49A-D3DE88DB28C1}" srcOrd="12" destOrd="0" presId="urn:microsoft.com/office/officeart/2005/8/layout/cycle6"/>
    <dgm:cxn modelId="{3909805B-3FAF-4136-BA79-89E1F065A99B}" type="presParOf" srcId="{C6408EAC-60F6-42F0-B1F4-FC6E1B22E452}" destId="{077A34C2-BB23-4A4D-963B-D9021CB4D83B}" srcOrd="13" destOrd="0" presId="urn:microsoft.com/office/officeart/2005/8/layout/cycle6"/>
    <dgm:cxn modelId="{9AA891B1-7DBE-4C63-B740-D8F373A9C12E}" type="presParOf" srcId="{C6408EAC-60F6-42F0-B1F4-FC6E1B22E452}" destId="{084B1041-852F-4CA9-B19F-5FEEEC70A232}"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0E9AA14-42A6-4CAC-A253-F3E0585DFD62}" type="doc">
      <dgm:prSet loTypeId="urn:microsoft.com/office/officeart/2005/8/layout/equation1" loCatId="process" qsTypeId="urn:microsoft.com/office/officeart/2005/8/quickstyle/simple3" qsCatId="simple" csTypeId="urn:microsoft.com/office/officeart/2005/8/colors/colorful1" csCatId="colorful" phldr="1"/>
      <dgm:spPr/>
    </dgm:pt>
    <dgm:pt modelId="{BA966069-206A-421C-8421-EAD89D7AB80F}">
      <dgm:prSet phldrT="[Text]"/>
      <dgm:spPr/>
      <dgm:t>
        <a:bodyPr/>
        <a:lstStyle/>
        <a:p>
          <a:r>
            <a:rPr lang="en-US"/>
            <a:t>Administrative</a:t>
          </a:r>
        </a:p>
      </dgm:t>
    </dgm:pt>
    <dgm:pt modelId="{782C2C9C-3BF0-435D-AAF9-407963799B8D}" type="parTrans" cxnId="{9F171CB7-86BA-475D-A6F8-4A42DB181F6C}">
      <dgm:prSet/>
      <dgm:spPr/>
      <dgm:t>
        <a:bodyPr/>
        <a:lstStyle/>
        <a:p>
          <a:endParaRPr lang="en-US"/>
        </a:p>
      </dgm:t>
    </dgm:pt>
    <dgm:pt modelId="{8FBA30D8-4C08-42C9-8E9C-EA3AB5C645C4}" type="sibTrans" cxnId="{9F171CB7-86BA-475D-A6F8-4A42DB181F6C}">
      <dgm:prSet/>
      <dgm:spPr/>
      <dgm:t>
        <a:bodyPr/>
        <a:lstStyle/>
        <a:p>
          <a:endParaRPr lang="en-US"/>
        </a:p>
      </dgm:t>
    </dgm:pt>
    <dgm:pt modelId="{9C403F0B-77AB-4723-B83F-D366C6457B40}">
      <dgm:prSet phldrT="[Text]"/>
      <dgm:spPr/>
      <dgm:t>
        <a:bodyPr/>
        <a:lstStyle/>
        <a:p>
          <a:r>
            <a:rPr lang="en-US"/>
            <a:t>Clinical</a:t>
          </a:r>
        </a:p>
      </dgm:t>
    </dgm:pt>
    <dgm:pt modelId="{281A87BE-518C-4817-933F-8C01750F8168}" type="parTrans" cxnId="{51832DAA-F065-4B51-BD3F-2D019DFFE982}">
      <dgm:prSet/>
      <dgm:spPr/>
      <dgm:t>
        <a:bodyPr/>
        <a:lstStyle/>
        <a:p>
          <a:endParaRPr lang="en-US"/>
        </a:p>
      </dgm:t>
    </dgm:pt>
    <dgm:pt modelId="{DA60DD0D-C27C-40A6-94F3-622AE1D7F1D7}" type="sibTrans" cxnId="{51832DAA-F065-4B51-BD3F-2D019DFFE982}">
      <dgm:prSet/>
      <dgm:spPr/>
      <dgm:t>
        <a:bodyPr/>
        <a:lstStyle/>
        <a:p>
          <a:endParaRPr lang="en-US"/>
        </a:p>
      </dgm:t>
    </dgm:pt>
    <dgm:pt modelId="{A51E8848-A536-4030-AA8A-CD7DDBBB5C95}">
      <dgm:prSet phldrT="[Text]"/>
      <dgm:spPr/>
      <dgm:t>
        <a:bodyPr/>
        <a:lstStyle/>
        <a:p>
          <a:r>
            <a:rPr lang="en-US"/>
            <a:t>Supervision</a:t>
          </a:r>
        </a:p>
      </dgm:t>
    </dgm:pt>
    <dgm:pt modelId="{B0263D94-A82C-4B8F-B008-5B3E9E839C42}" type="parTrans" cxnId="{28D08D83-36B6-4299-A9D6-31F646BD96CC}">
      <dgm:prSet/>
      <dgm:spPr/>
      <dgm:t>
        <a:bodyPr/>
        <a:lstStyle/>
        <a:p>
          <a:endParaRPr lang="en-US"/>
        </a:p>
      </dgm:t>
    </dgm:pt>
    <dgm:pt modelId="{70932850-6F22-492D-A0B4-171500157409}" type="sibTrans" cxnId="{28D08D83-36B6-4299-A9D6-31F646BD96CC}">
      <dgm:prSet/>
      <dgm:spPr/>
      <dgm:t>
        <a:bodyPr/>
        <a:lstStyle/>
        <a:p>
          <a:endParaRPr lang="en-US"/>
        </a:p>
      </dgm:t>
    </dgm:pt>
    <dgm:pt modelId="{0A8D96E3-4BBB-4481-B466-2373347760CD}" type="pres">
      <dgm:prSet presAssocID="{F0E9AA14-42A6-4CAC-A253-F3E0585DFD62}" presName="linearFlow" presStyleCnt="0">
        <dgm:presLayoutVars>
          <dgm:dir/>
          <dgm:resizeHandles val="exact"/>
        </dgm:presLayoutVars>
      </dgm:prSet>
      <dgm:spPr/>
    </dgm:pt>
    <dgm:pt modelId="{0816536B-59CE-4BD0-A2F8-774CAB6147E5}" type="pres">
      <dgm:prSet presAssocID="{BA966069-206A-421C-8421-EAD89D7AB80F}" presName="node" presStyleLbl="node1" presStyleIdx="0" presStyleCnt="3">
        <dgm:presLayoutVars>
          <dgm:bulletEnabled val="1"/>
        </dgm:presLayoutVars>
      </dgm:prSet>
      <dgm:spPr/>
      <dgm:t>
        <a:bodyPr/>
        <a:lstStyle/>
        <a:p>
          <a:endParaRPr lang="en-US"/>
        </a:p>
      </dgm:t>
    </dgm:pt>
    <dgm:pt modelId="{0A74569A-B4FE-41E3-A0B8-F47A86A1CFD1}" type="pres">
      <dgm:prSet presAssocID="{8FBA30D8-4C08-42C9-8E9C-EA3AB5C645C4}" presName="spacerL" presStyleCnt="0"/>
      <dgm:spPr/>
    </dgm:pt>
    <dgm:pt modelId="{79827D39-3CFC-4D75-A4F2-D6F13E2206E8}" type="pres">
      <dgm:prSet presAssocID="{8FBA30D8-4C08-42C9-8E9C-EA3AB5C645C4}" presName="sibTrans" presStyleLbl="sibTrans2D1" presStyleIdx="0" presStyleCnt="2"/>
      <dgm:spPr/>
      <dgm:t>
        <a:bodyPr/>
        <a:lstStyle/>
        <a:p>
          <a:endParaRPr lang="en-US"/>
        </a:p>
      </dgm:t>
    </dgm:pt>
    <dgm:pt modelId="{B4B3DE4A-A45B-4077-93D2-21947B4C6AEB}" type="pres">
      <dgm:prSet presAssocID="{8FBA30D8-4C08-42C9-8E9C-EA3AB5C645C4}" presName="spacerR" presStyleCnt="0"/>
      <dgm:spPr/>
    </dgm:pt>
    <dgm:pt modelId="{8533403D-0044-44B5-A725-063EA7F62D7A}" type="pres">
      <dgm:prSet presAssocID="{9C403F0B-77AB-4723-B83F-D366C6457B40}" presName="node" presStyleLbl="node1" presStyleIdx="1" presStyleCnt="3">
        <dgm:presLayoutVars>
          <dgm:bulletEnabled val="1"/>
        </dgm:presLayoutVars>
      </dgm:prSet>
      <dgm:spPr/>
      <dgm:t>
        <a:bodyPr/>
        <a:lstStyle/>
        <a:p>
          <a:endParaRPr lang="en-US"/>
        </a:p>
      </dgm:t>
    </dgm:pt>
    <dgm:pt modelId="{7CFF7545-4780-42BA-ADDA-ED33B15D71A5}" type="pres">
      <dgm:prSet presAssocID="{DA60DD0D-C27C-40A6-94F3-622AE1D7F1D7}" presName="spacerL" presStyleCnt="0"/>
      <dgm:spPr/>
    </dgm:pt>
    <dgm:pt modelId="{5AD88404-1773-4347-BC41-3D7BB7DF51DA}" type="pres">
      <dgm:prSet presAssocID="{DA60DD0D-C27C-40A6-94F3-622AE1D7F1D7}" presName="sibTrans" presStyleLbl="sibTrans2D1" presStyleIdx="1" presStyleCnt="2"/>
      <dgm:spPr/>
      <dgm:t>
        <a:bodyPr/>
        <a:lstStyle/>
        <a:p>
          <a:endParaRPr lang="en-US"/>
        </a:p>
      </dgm:t>
    </dgm:pt>
    <dgm:pt modelId="{60E02394-C320-4F81-BA32-799EB0B218B9}" type="pres">
      <dgm:prSet presAssocID="{DA60DD0D-C27C-40A6-94F3-622AE1D7F1D7}" presName="spacerR" presStyleCnt="0"/>
      <dgm:spPr/>
    </dgm:pt>
    <dgm:pt modelId="{081749C8-D76A-45FB-8F69-244F030451EC}" type="pres">
      <dgm:prSet presAssocID="{A51E8848-A536-4030-AA8A-CD7DDBBB5C95}" presName="node" presStyleLbl="node1" presStyleIdx="2" presStyleCnt="3">
        <dgm:presLayoutVars>
          <dgm:bulletEnabled val="1"/>
        </dgm:presLayoutVars>
      </dgm:prSet>
      <dgm:spPr/>
      <dgm:t>
        <a:bodyPr/>
        <a:lstStyle/>
        <a:p>
          <a:endParaRPr lang="en-US"/>
        </a:p>
      </dgm:t>
    </dgm:pt>
  </dgm:ptLst>
  <dgm:cxnLst>
    <dgm:cxn modelId="{8AE55B71-F5A3-48EF-9E13-1835B2DE1A06}" type="presOf" srcId="{F0E9AA14-42A6-4CAC-A253-F3E0585DFD62}" destId="{0A8D96E3-4BBB-4481-B466-2373347760CD}" srcOrd="0" destOrd="0" presId="urn:microsoft.com/office/officeart/2005/8/layout/equation1"/>
    <dgm:cxn modelId="{28D08D83-36B6-4299-A9D6-31F646BD96CC}" srcId="{F0E9AA14-42A6-4CAC-A253-F3E0585DFD62}" destId="{A51E8848-A536-4030-AA8A-CD7DDBBB5C95}" srcOrd="2" destOrd="0" parTransId="{B0263D94-A82C-4B8F-B008-5B3E9E839C42}" sibTransId="{70932850-6F22-492D-A0B4-171500157409}"/>
    <dgm:cxn modelId="{9F171CB7-86BA-475D-A6F8-4A42DB181F6C}" srcId="{F0E9AA14-42A6-4CAC-A253-F3E0585DFD62}" destId="{BA966069-206A-421C-8421-EAD89D7AB80F}" srcOrd="0" destOrd="0" parTransId="{782C2C9C-3BF0-435D-AAF9-407963799B8D}" sibTransId="{8FBA30D8-4C08-42C9-8E9C-EA3AB5C645C4}"/>
    <dgm:cxn modelId="{88E157AA-9A6A-4223-A287-4787B90CD7C3}" type="presOf" srcId="{9C403F0B-77AB-4723-B83F-D366C6457B40}" destId="{8533403D-0044-44B5-A725-063EA7F62D7A}" srcOrd="0" destOrd="0" presId="urn:microsoft.com/office/officeart/2005/8/layout/equation1"/>
    <dgm:cxn modelId="{6FB55EA2-DB4E-412B-A268-E16F8AAF6002}" type="presOf" srcId="{BA966069-206A-421C-8421-EAD89D7AB80F}" destId="{0816536B-59CE-4BD0-A2F8-774CAB6147E5}" srcOrd="0" destOrd="0" presId="urn:microsoft.com/office/officeart/2005/8/layout/equation1"/>
    <dgm:cxn modelId="{64F20963-B26E-49A4-9FD4-C22AC7D48FB5}" type="presOf" srcId="{DA60DD0D-C27C-40A6-94F3-622AE1D7F1D7}" destId="{5AD88404-1773-4347-BC41-3D7BB7DF51DA}" srcOrd="0" destOrd="0" presId="urn:microsoft.com/office/officeart/2005/8/layout/equation1"/>
    <dgm:cxn modelId="{A1E36A44-5C6A-4EDC-927E-491A7E200373}" type="presOf" srcId="{A51E8848-A536-4030-AA8A-CD7DDBBB5C95}" destId="{081749C8-D76A-45FB-8F69-244F030451EC}" srcOrd="0" destOrd="0" presId="urn:microsoft.com/office/officeart/2005/8/layout/equation1"/>
    <dgm:cxn modelId="{8E0C4799-F569-4253-9477-87416904F359}" type="presOf" srcId="{8FBA30D8-4C08-42C9-8E9C-EA3AB5C645C4}" destId="{79827D39-3CFC-4D75-A4F2-D6F13E2206E8}" srcOrd="0" destOrd="0" presId="urn:microsoft.com/office/officeart/2005/8/layout/equation1"/>
    <dgm:cxn modelId="{51832DAA-F065-4B51-BD3F-2D019DFFE982}" srcId="{F0E9AA14-42A6-4CAC-A253-F3E0585DFD62}" destId="{9C403F0B-77AB-4723-B83F-D366C6457B40}" srcOrd="1" destOrd="0" parTransId="{281A87BE-518C-4817-933F-8C01750F8168}" sibTransId="{DA60DD0D-C27C-40A6-94F3-622AE1D7F1D7}"/>
    <dgm:cxn modelId="{25DF9133-12EC-4336-B55C-0D90FCD9BC52}" type="presParOf" srcId="{0A8D96E3-4BBB-4481-B466-2373347760CD}" destId="{0816536B-59CE-4BD0-A2F8-774CAB6147E5}" srcOrd="0" destOrd="0" presId="urn:microsoft.com/office/officeart/2005/8/layout/equation1"/>
    <dgm:cxn modelId="{25C2B570-3948-4CFC-8B19-D8A52A1BE55F}" type="presParOf" srcId="{0A8D96E3-4BBB-4481-B466-2373347760CD}" destId="{0A74569A-B4FE-41E3-A0B8-F47A86A1CFD1}" srcOrd="1" destOrd="0" presId="urn:microsoft.com/office/officeart/2005/8/layout/equation1"/>
    <dgm:cxn modelId="{CA79C808-CC5C-4023-AD09-6584DF503075}" type="presParOf" srcId="{0A8D96E3-4BBB-4481-B466-2373347760CD}" destId="{79827D39-3CFC-4D75-A4F2-D6F13E2206E8}" srcOrd="2" destOrd="0" presId="urn:microsoft.com/office/officeart/2005/8/layout/equation1"/>
    <dgm:cxn modelId="{954931B0-3A28-42B6-9792-0826F4CA6BBD}" type="presParOf" srcId="{0A8D96E3-4BBB-4481-B466-2373347760CD}" destId="{B4B3DE4A-A45B-4077-93D2-21947B4C6AEB}" srcOrd="3" destOrd="0" presId="urn:microsoft.com/office/officeart/2005/8/layout/equation1"/>
    <dgm:cxn modelId="{63CDA2BE-5462-4F0B-ADBD-AFAFD3A83A67}" type="presParOf" srcId="{0A8D96E3-4BBB-4481-B466-2373347760CD}" destId="{8533403D-0044-44B5-A725-063EA7F62D7A}" srcOrd="4" destOrd="0" presId="urn:microsoft.com/office/officeart/2005/8/layout/equation1"/>
    <dgm:cxn modelId="{B89A11C4-D2F7-4F6E-81C5-4CFB97BF08EA}" type="presParOf" srcId="{0A8D96E3-4BBB-4481-B466-2373347760CD}" destId="{7CFF7545-4780-42BA-ADDA-ED33B15D71A5}" srcOrd="5" destOrd="0" presId="urn:microsoft.com/office/officeart/2005/8/layout/equation1"/>
    <dgm:cxn modelId="{EEEAC92A-F1BC-4A8C-80AA-A404565DCDB4}" type="presParOf" srcId="{0A8D96E3-4BBB-4481-B466-2373347760CD}" destId="{5AD88404-1773-4347-BC41-3D7BB7DF51DA}" srcOrd="6" destOrd="0" presId="urn:microsoft.com/office/officeart/2005/8/layout/equation1"/>
    <dgm:cxn modelId="{06D43C45-2300-4519-A55D-DFC6B6B7A5E2}" type="presParOf" srcId="{0A8D96E3-4BBB-4481-B466-2373347760CD}" destId="{60E02394-C320-4F81-BA32-799EB0B218B9}" srcOrd="7" destOrd="0" presId="urn:microsoft.com/office/officeart/2005/8/layout/equation1"/>
    <dgm:cxn modelId="{3576BBB4-8E66-4385-A467-47829FF58151}" type="presParOf" srcId="{0A8D96E3-4BBB-4481-B466-2373347760CD}" destId="{081749C8-D76A-45FB-8F69-244F030451EC}" srcOrd="8" destOrd="0" presId="urn:microsoft.com/office/officeart/2005/8/layout/equation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2EA6821-FEE9-4274-A168-6B5A9F6C8888}" type="doc">
      <dgm:prSet loTypeId="urn:microsoft.com/office/officeart/2005/8/layout/arrow5" loCatId="relationship" qsTypeId="urn:microsoft.com/office/officeart/2005/8/quickstyle/simple3" qsCatId="simple" csTypeId="urn:microsoft.com/office/officeart/2005/8/colors/colorful1" csCatId="colorful" phldr="1"/>
      <dgm:spPr/>
      <dgm:t>
        <a:bodyPr/>
        <a:lstStyle/>
        <a:p>
          <a:endParaRPr lang="en-US"/>
        </a:p>
      </dgm:t>
    </dgm:pt>
    <dgm:pt modelId="{9DF544E9-359A-40F1-A435-1856132530B9}">
      <dgm:prSet phldrT="[Text]"/>
      <dgm:spPr/>
      <dgm:t>
        <a:bodyPr/>
        <a:lstStyle/>
        <a:p>
          <a:r>
            <a:rPr lang="en-US"/>
            <a:t>University</a:t>
          </a:r>
        </a:p>
      </dgm:t>
    </dgm:pt>
    <dgm:pt modelId="{4BFA93EA-07FF-44E0-A050-D57929738CF4}" type="parTrans" cxnId="{A2191010-44E8-415A-B4B0-BE22A620214D}">
      <dgm:prSet/>
      <dgm:spPr/>
      <dgm:t>
        <a:bodyPr/>
        <a:lstStyle/>
        <a:p>
          <a:endParaRPr lang="en-US"/>
        </a:p>
      </dgm:t>
    </dgm:pt>
    <dgm:pt modelId="{342B17CA-3279-4190-9894-072A2D78EF96}" type="sibTrans" cxnId="{A2191010-44E8-415A-B4B0-BE22A620214D}">
      <dgm:prSet/>
      <dgm:spPr/>
      <dgm:t>
        <a:bodyPr/>
        <a:lstStyle/>
        <a:p>
          <a:endParaRPr lang="en-US"/>
        </a:p>
      </dgm:t>
    </dgm:pt>
    <dgm:pt modelId="{56E520DB-CF31-4277-8F8E-E2D1705ABB64}">
      <dgm:prSet phldrT="[Text]"/>
      <dgm:spPr/>
      <dgm:t>
        <a:bodyPr/>
        <a:lstStyle/>
        <a:p>
          <a:r>
            <a:rPr lang="en-US"/>
            <a:t>Site </a:t>
          </a:r>
        </a:p>
      </dgm:t>
    </dgm:pt>
    <dgm:pt modelId="{6423B5BF-64A7-4C54-881E-BC5F96E067CC}" type="parTrans" cxnId="{938AEC9B-3739-4B3B-A3EE-4806497BA9A9}">
      <dgm:prSet/>
      <dgm:spPr/>
      <dgm:t>
        <a:bodyPr/>
        <a:lstStyle/>
        <a:p>
          <a:endParaRPr lang="en-US"/>
        </a:p>
      </dgm:t>
    </dgm:pt>
    <dgm:pt modelId="{FA0DE7CA-9547-4C55-ADAA-3188A1BEB34E}" type="sibTrans" cxnId="{938AEC9B-3739-4B3B-A3EE-4806497BA9A9}">
      <dgm:prSet/>
      <dgm:spPr/>
      <dgm:t>
        <a:bodyPr/>
        <a:lstStyle/>
        <a:p>
          <a:endParaRPr lang="en-US"/>
        </a:p>
      </dgm:t>
    </dgm:pt>
    <dgm:pt modelId="{92CDEAE2-4DB4-42B1-9E46-B71CBF227D63}" type="pres">
      <dgm:prSet presAssocID="{32EA6821-FEE9-4274-A168-6B5A9F6C8888}" presName="diagram" presStyleCnt="0">
        <dgm:presLayoutVars>
          <dgm:dir/>
          <dgm:resizeHandles val="exact"/>
        </dgm:presLayoutVars>
      </dgm:prSet>
      <dgm:spPr/>
      <dgm:t>
        <a:bodyPr/>
        <a:lstStyle/>
        <a:p>
          <a:endParaRPr lang="en-US"/>
        </a:p>
      </dgm:t>
    </dgm:pt>
    <dgm:pt modelId="{35D4AC4A-C1AC-4B0F-B7E4-54730FDA91DA}" type="pres">
      <dgm:prSet presAssocID="{9DF544E9-359A-40F1-A435-1856132530B9}" presName="arrow" presStyleLbl="node1" presStyleIdx="0" presStyleCnt="2">
        <dgm:presLayoutVars>
          <dgm:bulletEnabled val="1"/>
        </dgm:presLayoutVars>
      </dgm:prSet>
      <dgm:spPr/>
      <dgm:t>
        <a:bodyPr/>
        <a:lstStyle/>
        <a:p>
          <a:endParaRPr lang="en-US"/>
        </a:p>
      </dgm:t>
    </dgm:pt>
    <dgm:pt modelId="{E016ECAE-AB02-4028-97FF-7715B467C9CC}" type="pres">
      <dgm:prSet presAssocID="{56E520DB-CF31-4277-8F8E-E2D1705ABB64}" presName="arrow" presStyleLbl="node1" presStyleIdx="1" presStyleCnt="2">
        <dgm:presLayoutVars>
          <dgm:bulletEnabled val="1"/>
        </dgm:presLayoutVars>
      </dgm:prSet>
      <dgm:spPr/>
      <dgm:t>
        <a:bodyPr/>
        <a:lstStyle/>
        <a:p>
          <a:endParaRPr lang="en-US"/>
        </a:p>
      </dgm:t>
    </dgm:pt>
  </dgm:ptLst>
  <dgm:cxnLst>
    <dgm:cxn modelId="{FB6E3312-471D-4131-9964-5997AD01E460}" type="presOf" srcId="{9DF544E9-359A-40F1-A435-1856132530B9}" destId="{35D4AC4A-C1AC-4B0F-B7E4-54730FDA91DA}" srcOrd="0" destOrd="0" presId="urn:microsoft.com/office/officeart/2005/8/layout/arrow5"/>
    <dgm:cxn modelId="{B50AE132-0E88-47B7-97DD-FCC9A72A8ECC}" type="presOf" srcId="{32EA6821-FEE9-4274-A168-6B5A9F6C8888}" destId="{92CDEAE2-4DB4-42B1-9E46-B71CBF227D63}" srcOrd="0" destOrd="0" presId="urn:microsoft.com/office/officeart/2005/8/layout/arrow5"/>
    <dgm:cxn modelId="{938AEC9B-3739-4B3B-A3EE-4806497BA9A9}" srcId="{32EA6821-FEE9-4274-A168-6B5A9F6C8888}" destId="{56E520DB-CF31-4277-8F8E-E2D1705ABB64}" srcOrd="1" destOrd="0" parTransId="{6423B5BF-64A7-4C54-881E-BC5F96E067CC}" sibTransId="{FA0DE7CA-9547-4C55-ADAA-3188A1BEB34E}"/>
    <dgm:cxn modelId="{3BD8A84F-2AA3-4539-BD88-B126D193386B}" type="presOf" srcId="{56E520DB-CF31-4277-8F8E-E2D1705ABB64}" destId="{E016ECAE-AB02-4028-97FF-7715B467C9CC}" srcOrd="0" destOrd="0" presId="urn:microsoft.com/office/officeart/2005/8/layout/arrow5"/>
    <dgm:cxn modelId="{A2191010-44E8-415A-B4B0-BE22A620214D}" srcId="{32EA6821-FEE9-4274-A168-6B5A9F6C8888}" destId="{9DF544E9-359A-40F1-A435-1856132530B9}" srcOrd="0" destOrd="0" parTransId="{4BFA93EA-07FF-44E0-A050-D57929738CF4}" sibTransId="{342B17CA-3279-4190-9894-072A2D78EF96}"/>
    <dgm:cxn modelId="{55120644-A1A5-42FD-A595-6BCB54EA8A5B}" type="presParOf" srcId="{92CDEAE2-4DB4-42B1-9E46-B71CBF227D63}" destId="{35D4AC4A-C1AC-4B0F-B7E4-54730FDA91DA}" srcOrd="0" destOrd="0" presId="urn:microsoft.com/office/officeart/2005/8/layout/arrow5"/>
    <dgm:cxn modelId="{CD7C0DBE-D6B7-4523-B0E5-DBAE918E5FEF}" type="presParOf" srcId="{92CDEAE2-4DB4-42B1-9E46-B71CBF227D63}" destId="{E016ECAE-AB02-4028-97FF-7715B467C9CC}" srcOrd="1" destOrd="0" presId="urn:microsoft.com/office/officeart/2005/8/layout/arrow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4C24895-05D6-4BBC-824A-B978CE50D496}" type="doc">
      <dgm:prSet loTypeId="urn:microsoft.com/office/officeart/2005/8/layout/arrow1" loCatId="relationship" qsTypeId="urn:microsoft.com/office/officeart/2005/8/quickstyle/simple3" qsCatId="simple" csTypeId="urn:microsoft.com/office/officeart/2005/8/colors/colorful4" csCatId="colorful" phldr="1"/>
      <dgm:spPr/>
      <dgm:t>
        <a:bodyPr/>
        <a:lstStyle/>
        <a:p>
          <a:endParaRPr lang="en-US"/>
        </a:p>
      </dgm:t>
    </dgm:pt>
    <dgm:pt modelId="{E1FD7A0D-B966-4D5F-B30E-338507E833EC}">
      <dgm:prSet phldrT="[Text]"/>
      <dgm:spPr/>
      <dgm:t>
        <a:bodyPr/>
        <a:lstStyle/>
        <a:p>
          <a:r>
            <a:rPr lang="en-US"/>
            <a:t>University</a:t>
          </a:r>
        </a:p>
      </dgm:t>
    </dgm:pt>
    <dgm:pt modelId="{D009A930-51CE-4454-A8B9-DCCAFAE49991}" type="parTrans" cxnId="{BFB81113-7721-4EDF-A7EF-74026E8D5030}">
      <dgm:prSet/>
      <dgm:spPr/>
      <dgm:t>
        <a:bodyPr/>
        <a:lstStyle/>
        <a:p>
          <a:endParaRPr lang="en-US"/>
        </a:p>
      </dgm:t>
    </dgm:pt>
    <dgm:pt modelId="{9A2556BE-C552-412D-AFE0-50796659B6F5}" type="sibTrans" cxnId="{BFB81113-7721-4EDF-A7EF-74026E8D5030}">
      <dgm:prSet/>
      <dgm:spPr/>
      <dgm:t>
        <a:bodyPr/>
        <a:lstStyle/>
        <a:p>
          <a:endParaRPr lang="en-US"/>
        </a:p>
      </dgm:t>
    </dgm:pt>
    <dgm:pt modelId="{48E6077D-5404-4991-AE4F-0F538AB466BE}">
      <dgm:prSet phldrT="[Text]"/>
      <dgm:spPr/>
      <dgm:t>
        <a:bodyPr/>
        <a:lstStyle/>
        <a:p>
          <a:r>
            <a:rPr lang="en-US"/>
            <a:t>Site </a:t>
          </a:r>
        </a:p>
      </dgm:t>
    </dgm:pt>
    <dgm:pt modelId="{D0448161-A7E7-466A-BA5B-5587CB91BB5C}" type="parTrans" cxnId="{4EF0B807-BC48-4357-804E-D4E6C54E8319}">
      <dgm:prSet/>
      <dgm:spPr/>
      <dgm:t>
        <a:bodyPr/>
        <a:lstStyle/>
        <a:p>
          <a:endParaRPr lang="en-US"/>
        </a:p>
      </dgm:t>
    </dgm:pt>
    <dgm:pt modelId="{E75B0466-1942-4F77-90D2-DC9478920780}" type="sibTrans" cxnId="{4EF0B807-BC48-4357-804E-D4E6C54E8319}">
      <dgm:prSet/>
      <dgm:spPr/>
      <dgm:t>
        <a:bodyPr/>
        <a:lstStyle/>
        <a:p>
          <a:endParaRPr lang="en-US"/>
        </a:p>
      </dgm:t>
    </dgm:pt>
    <dgm:pt modelId="{3C5F0073-BA46-4447-8DD0-C4A483ED8868}" type="pres">
      <dgm:prSet presAssocID="{B4C24895-05D6-4BBC-824A-B978CE50D496}" presName="cycle" presStyleCnt="0">
        <dgm:presLayoutVars>
          <dgm:dir/>
          <dgm:resizeHandles val="exact"/>
        </dgm:presLayoutVars>
      </dgm:prSet>
      <dgm:spPr/>
      <dgm:t>
        <a:bodyPr/>
        <a:lstStyle/>
        <a:p>
          <a:endParaRPr lang="en-US"/>
        </a:p>
      </dgm:t>
    </dgm:pt>
    <dgm:pt modelId="{5EFC737F-A013-44E2-B3D6-075A4EB05C3D}" type="pres">
      <dgm:prSet presAssocID="{E1FD7A0D-B966-4D5F-B30E-338507E833EC}" presName="arrow" presStyleLbl="node1" presStyleIdx="0" presStyleCnt="2">
        <dgm:presLayoutVars>
          <dgm:bulletEnabled val="1"/>
        </dgm:presLayoutVars>
      </dgm:prSet>
      <dgm:spPr/>
      <dgm:t>
        <a:bodyPr/>
        <a:lstStyle/>
        <a:p>
          <a:endParaRPr lang="en-US"/>
        </a:p>
      </dgm:t>
    </dgm:pt>
    <dgm:pt modelId="{62A5FA9B-4B63-4FD8-AF40-418236B24DE1}" type="pres">
      <dgm:prSet presAssocID="{48E6077D-5404-4991-AE4F-0F538AB466BE}" presName="arrow" presStyleLbl="node1" presStyleIdx="1" presStyleCnt="2">
        <dgm:presLayoutVars>
          <dgm:bulletEnabled val="1"/>
        </dgm:presLayoutVars>
      </dgm:prSet>
      <dgm:spPr/>
      <dgm:t>
        <a:bodyPr/>
        <a:lstStyle/>
        <a:p>
          <a:endParaRPr lang="en-US"/>
        </a:p>
      </dgm:t>
    </dgm:pt>
  </dgm:ptLst>
  <dgm:cxnLst>
    <dgm:cxn modelId="{BFB81113-7721-4EDF-A7EF-74026E8D5030}" srcId="{B4C24895-05D6-4BBC-824A-B978CE50D496}" destId="{E1FD7A0D-B966-4D5F-B30E-338507E833EC}" srcOrd="0" destOrd="0" parTransId="{D009A930-51CE-4454-A8B9-DCCAFAE49991}" sibTransId="{9A2556BE-C552-412D-AFE0-50796659B6F5}"/>
    <dgm:cxn modelId="{4A6B1285-0D79-4644-B1BD-95FF3BE24158}" type="presOf" srcId="{48E6077D-5404-4991-AE4F-0F538AB466BE}" destId="{62A5FA9B-4B63-4FD8-AF40-418236B24DE1}" srcOrd="0" destOrd="0" presId="urn:microsoft.com/office/officeart/2005/8/layout/arrow1"/>
    <dgm:cxn modelId="{BC68FF8E-6FAE-4986-8898-AF297BA681EE}" type="presOf" srcId="{E1FD7A0D-B966-4D5F-B30E-338507E833EC}" destId="{5EFC737F-A013-44E2-B3D6-075A4EB05C3D}" srcOrd="0" destOrd="0" presId="urn:microsoft.com/office/officeart/2005/8/layout/arrow1"/>
    <dgm:cxn modelId="{4EF0B807-BC48-4357-804E-D4E6C54E8319}" srcId="{B4C24895-05D6-4BBC-824A-B978CE50D496}" destId="{48E6077D-5404-4991-AE4F-0F538AB466BE}" srcOrd="1" destOrd="0" parTransId="{D0448161-A7E7-466A-BA5B-5587CB91BB5C}" sibTransId="{E75B0466-1942-4F77-90D2-DC9478920780}"/>
    <dgm:cxn modelId="{E035A232-EF55-476C-A67C-00D69FD63884}" type="presOf" srcId="{B4C24895-05D6-4BBC-824A-B978CE50D496}" destId="{3C5F0073-BA46-4447-8DD0-C4A483ED8868}" srcOrd="0" destOrd="0" presId="urn:microsoft.com/office/officeart/2005/8/layout/arrow1"/>
    <dgm:cxn modelId="{8789E364-4D2A-421E-9CCE-09742894197F}" type="presParOf" srcId="{3C5F0073-BA46-4447-8DD0-C4A483ED8868}" destId="{5EFC737F-A013-44E2-B3D6-075A4EB05C3D}" srcOrd="0" destOrd="0" presId="urn:microsoft.com/office/officeart/2005/8/layout/arrow1"/>
    <dgm:cxn modelId="{5CA3E3E7-59C4-454A-9FF0-AD10EF9CFCB6}" type="presParOf" srcId="{3C5F0073-BA46-4447-8DD0-C4A483ED8868}" destId="{62A5FA9B-4B63-4FD8-AF40-418236B24DE1}" srcOrd="1" destOrd="0" presId="urn:microsoft.com/office/officeart/2005/8/layout/arrow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029512E-017A-4F6B-870A-32B8308B6B4E}" type="doc">
      <dgm:prSet loTypeId="urn:microsoft.com/office/officeart/2005/8/layout/default" loCatId="list" qsTypeId="urn:microsoft.com/office/officeart/2005/8/quickstyle/simple3" qsCatId="simple" csTypeId="urn:microsoft.com/office/officeart/2005/8/colors/colorful1" csCatId="colorful" phldr="1"/>
      <dgm:spPr/>
      <dgm:t>
        <a:bodyPr/>
        <a:lstStyle/>
        <a:p>
          <a:endParaRPr lang="en-US"/>
        </a:p>
      </dgm:t>
    </dgm:pt>
    <dgm:pt modelId="{F53908BC-F86F-441F-8769-A882D5B92BF7}">
      <dgm:prSet phldrT="[Text]"/>
      <dgm:spPr/>
      <dgm:t>
        <a:bodyPr/>
        <a:lstStyle/>
        <a:p>
          <a:r>
            <a:rPr lang="en-US"/>
            <a:t>Teacher</a:t>
          </a:r>
        </a:p>
      </dgm:t>
    </dgm:pt>
    <dgm:pt modelId="{7D0703A2-9A06-41B5-AD0C-90FAF23DB3B6}" type="parTrans" cxnId="{0CF5630A-7A13-4C2C-BA30-4EC616D2ACE7}">
      <dgm:prSet/>
      <dgm:spPr/>
      <dgm:t>
        <a:bodyPr/>
        <a:lstStyle/>
        <a:p>
          <a:endParaRPr lang="en-US"/>
        </a:p>
      </dgm:t>
    </dgm:pt>
    <dgm:pt modelId="{3FB95959-1861-4844-993D-C50E27C277E6}" type="sibTrans" cxnId="{0CF5630A-7A13-4C2C-BA30-4EC616D2ACE7}">
      <dgm:prSet/>
      <dgm:spPr/>
      <dgm:t>
        <a:bodyPr/>
        <a:lstStyle/>
        <a:p>
          <a:endParaRPr lang="en-US"/>
        </a:p>
      </dgm:t>
    </dgm:pt>
    <dgm:pt modelId="{4DA4DE17-A994-4E25-9136-C0D0CE738322}">
      <dgm:prSet/>
      <dgm:spPr/>
      <dgm:t>
        <a:bodyPr/>
        <a:lstStyle/>
        <a:p>
          <a:r>
            <a:rPr lang="en-US"/>
            <a:t>Mentor</a:t>
          </a:r>
        </a:p>
      </dgm:t>
    </dgm:pt>
    <dgm:pt modelId="{64938B87-F4DC-4536-A413-3621F3836CA3}" type="parTrans" cxnId="{7286B02A-5131-4B1B-8E34-32BCA540455A}">
      <dgm:prSet/>
      <dgm:spPr/>
      <dgm:t>
        <a:bodyPr/>
        <a:lstStyle/>
        <a:p>
          <a:endParaRPr lang="en-US"/>
        </a:p>
      </dgm:t>
    </dgm:pt>
    <dgm:pt modelId="{2FBF43E6-C432-4590-88B5-636C6938AC91}" type="sibTrans" cxnId="{7286B02A-5131-4B1B-8E34-32BCA540455A}">
      <dgm:prSet/>
      <dgm:spPr/>
      <dgm:t>
        <a:bodyPr/>
        <a:lstStyle/>
        <a:p>
          <a:endParaRPr lang="en-US"/>
        </a:p>
      </dgm:t>
    </dgm:pt>
    <dgm:pt modelId="{AF1201FB-7FA0-47EA-8FB5-907B637EE9D1}">
      <dgm:prSet/>
      <dgm:spPr/>
      <dgm:t>
        <a:bodyPr/>
        <a:lstStyle/>
        <a:p>
          <a:r>
            <a:rPr lang="en-US"/>
            <a:t>Consultant</a:t>
          </a:r>
        </a:p>
      </dgm:t>
    </dgm:pt>
    <dgm:pt modelId="{6759BDD9-30A7-4DD4-B83A-39C0F0D2625D}" type="parTrans" cxnId="{52093693-B885-452A-A8D2-6D26441C9E06}">
      <dgm:prSet/>
      <dgm:spPr/>
      <dgm:t>
        <a:bodyPr/>
        <a:lstStyle/>
        <a:p>
          <a:endParaRPr lang="en-US"/>
        </a:p>
      </dgm:t>
    </dgm:pt>
    <dgm:pt modelId="{D74D57BF-6F49-489A-B362-55C0DAF22289}" type="sibTrans" cxnId="{52093693-B885-452A-A8D2-6D26441C9E06}">
      <dgm:prSet/>
      <dgm:spPr/>
      <dgm:t>
        <a:bodyPr/>
        <a:lstStyle/>
        <a:p>
          <a:endParaRPr lang="en-US"/>
        </a:p>
      </dgm:t>
    </dgm:pt>
    <dgm:pt modelId="{0A2A8D31-9969-4EAE-BC50-FBC81A0C1D1D}">
      <dgm:prSet/>
      <dgm:spPr/>
      <dgm:t>
        <a:bodyPr/>
        <a:lstStyle/>
        <a:p>
          <a:r>
            <a:rPr lang="en-US"/>
            <a:t>Counselor</a:t>
          </a:r>
        </a:p>
      </dgm:t>
    </dgm:pt>
    <dgm:pt modelId="{C2374BE4-100B-42B8-AB17-BB29A4249ACE}" type="parTrans" cxnId="{86A836EF-F2ED-46AE-930A-4BDDF0B53BA5}">
      <dgm:prSet/>
      <dgm:spPr/>
      <dgm:t>
        <a:bodyPr/>
        <a:lstStyle/>
        <a:p>
          <a:endParaRPr lang="en-US"/>
        </a:p>
      </dgm:t>
    </dgm:pt>
    <dgm:pt modelId="{7BCE3D81-EF35-4C32-99C1-E5055D4369C5}" type="sibTrans" cxnId="{86A836EF-F2ED-46AE-930A-4BDDF0B53BA5}">
      <dgm:prSet/>
      <dgm:spPr/>
      <dgm:t>
        <a:bodyPr/>
        <a:lstStyle/>
        <a:p>
          <a:endParaRPr lang="en-US"/>
        </a:p>
      </dgm:t>
    </dgm:pt>
    <dgm:pt modelId="{742B4DBC-6517-4AFB-ADF3-D146D373641A}">
      <dgm:prSet/>
      <dgm:spPr/>
      <dgm:t>
        <a:bodyPr/>
        <a:lstStyle/>
        <a:p>
          <a:r>
            <a:rPr lang="en-US"/>
            <a:t>Sounding Board</a:t>
          </a:r>
        </a:p>
      </dgm:t>
    </dgm:pt>
    <dgm:pt modelId="{79B2CAAA-1943-4DD3-AF31-CEC66DB0111A}" type="parTrans" cxnId="{6D5902C4-7AE1-42BD-BB44-69B08AE429F7}">
      <dgm:prSet/>
      <dgm:spPr/>
      <dgm:t>
        <a:bodyPr/>
        <a:lstStyle/>
        <a:p>
          <a:endParaRPr lang="en-US"/>
        </a:p>
      </dgm:t>
    </dgm:pt>
    <dgm:pt modelId="{9CCF7E01-1373-49B5-84B6-A57EA0B48F53}" type="sibTrans" cxnId="{6D5902C4-7AE1-42BD-BB44-69B08AE429F7}">
      <dgm:prSet/>
      <dgm:spPr/>
      <dgm:t>
        <a:bodyPr/>
        <a:lstStyle/>
        <a:p>
          <a:endParaRPr lang="en-US"/>
        </a:p>
      </dgm:t>
    </dgm:pt>
    <dgm:pt modelId="{6B81F590-01CA-4DE0-9D5E-FF216C64D6AA}">
      <dgm:prSet/>
      <dgm:spPr/>
      <dgm:t>
        <a:bodyPr/>
        <a:lstStyle/>
        <a:p>
          <a:r>
            <a:rPr lang="en-US"/>
            <a:t>Advisor</a:t>
          </a:r>
        </a:p>
      </dgm:t>
    </dgm:pt>
    <dgm:pt modelId="{FBAFA067-8234-4BBA-B35F-EC5EFC52EA5F}" type="parTrans" cxnId="{1D18C7DD-5017-407D-9B00-003AB746EEBD}">
      <dgm:prSet/>
      <dgm:spPr/>
      <dgm:t>
        <a:bodyPr/>
        <a:lstStyle/>
        <a:p>
          <a:endParaRPr lang="en-US"/>
        </a:p>
      </dgm:t>
    </dgm:pt>
    <dgm:pt modelId="{358727E6-B69D-43F8-97B5-1574AB629935}" type="sibTrans" cxnId="{1D18C7DD-5017-407D-9B00-003AB746EEBD}">
      <dgm:prSet/>
      <dgm:spPr/>
      <dgm:t>
        <a:bodyPr/>
        <a:lstStyle/>
        <a:p>
          <a:endParaRPr lang="en-US"/>
        </a:p>
      </dgm:t>
    </dgm:pt>
    <dgm:pt modelId="{C9B40BE5-4E41-4303-A3C1-E64850652B0B}">
      <dgm:prSet/>
      <dgm:spPr/>
      <dgm:t>
        <a:bodyPr/>
        <a:lstStyle/>
        <a:p>
          <a:r>
            <a:rPr lang="en-US"/>
            <a:t>Administrator</a:t>
          </a:r>
        </a:p>
      </dgm:t>
    </dgm:pt>
    <dgm:pt modelId="{B9175361-ECD3-42FF-97BE-B5B4A5BC0F4F}" type="parTrans" cxnId="{0CED5FBB-9115-4FAC-A0A0-CEEFA413142F}">
      <dgm:prSet/>
      <dgm:spPr/>
      <dgm:t>
        <a:bodyPr/>
        <a:lstStyle/>
        <a:p>
          <a:endParaRPr lang="en-US"/>
        </a:p>
      </dgm:t>
    </dgm:pt>
    <dgm:pt modelId="{189C94B4-5B31-4854-AC0A-C05B7AE70452}" type="sibTrans" cxnId="{0CED5FBB-9115-4FAC-A0A0-CEEFA413142F}">
      <dgm:prSet/>
      <dgm:spPr/>
      <dgm:t>
        <a:bodyPr/>
        <a:lstStyle/>
        <a:p>
          <a:endParaRPr lang="en-US"/>
        </a:p>
      </dgm:t>
    </dgm:pt>
    <dgm:pt modelId="{6C31C6BE-27F3-4F8D-B226-23431EE219EA}">
      <dgm:prSet/>
      <dgm:spPr/>
      <dgm:t>
        <a:bodyPr/>
        <a:lstStyle/>
        <a:p>
          <a:r>
            <a:rPr lang="en-US"/>
            <a:t>Evaluator</a:t>
          </a:r>
        </a:p>
      </dgm:t>
    </dgm:pt>
    <dgm:pt modelId="{141EFBBD-51ED-4F17-91DD-BEACF63A8CA3}" type="parTrans" cxnId="{0454D330-3220-42C4-A02F-AE303F60198B}">
      <dgm:prSet/>
      <dgm:spPr/>
      <dgm:t>
        <a:bodyPr/>
        <a:lstStyle/>
        <a:p>
          <a:endParaRPr lang="en-US"/>
        </a:p>
      </dgm:t>
    </dgm:pt>
    <dgm:pt modelId="{70931E0B-6018-4EC6-B752-FB4DC12386AD}" type="sibTrans" cxnId="{0454D330-3220-42C4-A02F-AE303F60198B}">
      <dgm:prSet/>
      <dgm:spPr/>
      <dgm:t>
        <a:bodyPr/>
        <a:lstStyle/>
        <a:p>
          <a:endParaRPr lang="en-US"/>
        </a:p>
      </dgm:t>
    </dgm:pt>
    <dgm:pt modelId="{AB321F8E-088A-474C-BB48-0B5A7507AF90}">
      <dgm:prSet/>
      <dgm:spPr/>
      <dgm:t>
        <a:bodyPr/>
        <a:lstStyle/>
        <a:p>
          <a:r>
            <a:rPr lang="en-US"/>
            <a:t>Recorder and Documenter</a:t>
          </a:r>
        </a:p>
      </dgm:t>
    </dgm:pt>
    <dgm:pt modelId="{21AC2AEF-0217-47CF-BA22-A88121D5D610}" type="parTrans" cxnId="{0B9EFD84-DA6A-4583-9A4D-7225BF8DE849}">
      <dgm:prSet/>
      <dgm:spPr/>
      <dgm:t>
        <a:bodyPr/>
        <a:lstStyle/>
        <a:p>
          <a:endParaRPr lang="en-US"/>
        </a:p>
      </dgm:t>
    </dgm:pt>
    <dgm:pt modelId="{CF59CD15-7B7A-4A71-9351-D26E2A691389}" type="sibTrans" cxnId="{0B9EFD84-DA6A-4583-9A4D-7225BF8DE849}">
      <dgm:prSet/>
      <dgm:spPr/>
      <dgm:t>
        <a:bodyPr/>
        <a:lstStyle/>
        <a:p>
          <a:endParaRPr lang="en-US"/>
        </a:p>
      </dgm:t>
    </dgm:pt>
    <dgm:pt modelId="{FF36C94E-B450-4CC1-86F1-51A844B53B3B}">
      <dgm:prSet/>
      <dgm:spPr/>
      <dgm:t>
        <a:bodyPr/>
        <a:lstStyle/>
        <a:p>
          <a:r>
            <a:rPr lang="en-US"/>
            <a:t>Empowerer</a:t>
          </a:r>
        </a:p>
      </dgm:t>
    </dgm:pt>
    <dgm:pt modelId="{A6D9C857-0725-4207-AED6-E83291BCBBA5}" type="parTrans" cxnId="{C233CE02-65FE-4351-8372-F61D016EE154}">
      <dgm:prSet/>
      <dgm:spPr/>
      <dgm:t>
        <a:bodyPr/>
        <a:lstStyle/>
        <a:p>
          <a:endParaRPr lang="en-US"/>
        </a:p>
      </dgm:t>
    </dgm:pt>
    <dgm:pt modelId="{C49F670B-96C7-4F1F-B455-8A93757B15AA}" type="sibTrans" cxnId="{C233CE02-65FE-4351-8372-F61D016EE154}">
      <dgm:prSet/>
      <dgm:spPr/>
      <dgm:t>
        <a:bodyPr/>
        <a:lstStyle/>
        <a:p>
          <a:endParaRPr lang="en-US"/>
        </a:p>
      </dgm:t>
    </dgm:pt>
    <dgm:pt modelId="{FD340714-9EBE-40A2-9036-69252C22BDE4}" type="pres">
      <dgm:prSet presAssocID="{F029512E-017A-4F6B-870A-32B8308B6B4E}" presName="diagram" presStyleCnt="0">
        <dgm:presLayoutVars>
          <dgm:dir/>
          <dgm:resizeHandles val="exact"/>
        </dgm:presLayoutVars>
      </dgm:prSet>
      <dgm:spPr/>
      <dgm:t>
        <a:bodyPr/>
        <a:lstStyle/>
        <a:p>
          <a:endParaRPr lang="en-US"/>
        </a:p>
      </dgm:t>
    </dgm:pt>
    <dgm:pt modelId="{0B399013-978E-4817-A5A3-D40686D75F8B}" type="pres">
      <dgm:prSet presAssocID="{F53908BC-F86F-441F-8769-A882D5B92BF7}" presName="node" presStyleLbl="node1" presStyleIdx="0" presStyleCnt="10">
        <dgm:presLayoutVars>
          <dgm:bulletEnabled val="1"/>
        </dgm:presLayoutVars>
      </dgm:prSet>
      <dgm:spPr/>
      <dgm:t>
        <a:bodyPr/>
        <a:lstStyle/>
        <a:p>
          <a:endParaRPr lang="en-US"/>
        </a:p>
      </dgm:t>
    </dgm:pt>
    <dgm:pt modelId="{16E453CA-20D4-4E90-AC85-A0A7C0BBF905}" type="pres">
      <dgm:prSet presAssocID="{3FB95959-1861-4844-993D-C50E27C277E6}" presName="sibTrans" presStyleCnt="0"/>
      <dgm:spPr/>
    </dgm:pt>
    <dgm:pt modelId="{22B2D6A6-5E14-4B4D-9AEB-016AE636D9B5}" type="pres">
      <dgm:prSet presAssocID="{4DA4DE17-A994-4E25-9136-C0D0CE738322}" presName="node" presStyleLbl="node1" presStyleIdx="1" presStyleCnt="10">
        <dgm:presLayoutVars>
          <dgm:bulletEnabled val="1"/>
        </dgm:presLayoutVars>
      </dgm:prSet>
      <dgm:spPr/>
      <dgm:t>
        <a:bodyPr/>
        <a:lstStyle/>
        <a:p>
          <a:endParaRPr lang="en-US"/>
        </a:p>
      </dgm:t>
    </dgm:pt>
    <dgm:pt modelId="{2D1F1E07-376E-4EE4-8496-BA99F2DB4CFA}" type="pres">
      <dgm:prSet presAssocID="{2FBF43E6-C432-4590-88B5-636C6938AC91}" presName="sibTrans" presStyleCnt="0"/>
      <dgm:spPr/>
    </dgm:pt>
    <dgm:pt modelId="{B43603FB-854B-4324-B297-856933A2F2F6}" type="pres">
      <dgm:prSet presAssocID="{AF1201FB-7FA0-47EA-8FB5-907B637EE9D1}" presName="node" presStyleLbl="node1" presStyleIdx="2" presStyleCnt="10">
        <dgm:presLayoutVars>
          <dgm:bulletEnabled val="1"/>
        </dgm:presLayoutVars>
      </dgm:prSet>
      <dgm:spPr/>
      <dgm:t>
        <a:bodyPr/>
        <a:lstStyle/>
        <a:p>
          <a:endParaRPr lang="en-US"/>
        </a:p>
      </dgm:t>
    </dgm:pt>
    <dgm:pt modelId="{9019289B-6DA3-4793-A3D5-DDD6AD78467C}" type="pres">
      <dgm:prSet presAssocID="{D74D57BF-6F49-489A-B362-55C0DAF22289}" presName="sibTrans" presStyleCnt="0"/>
      <dgm:spPr/>
    </dgm:pt>
    <dgm:pt modelId="{26C12F68-154D-4D21-8CEB-D0763E14299B}" type="pres">
      <dgm:prSet presAssocID="{0A2A8D31-9969-4EAE-BC50-FBC81A0C1D1D}" presName="node" presStyleLbl="node1" presStyleIdx="3" presStyleCnt="10">
        <dgm:presLayoutVars>
          <dgm:bulletEnabled val="1"/>
        </dgm:presLayoutVars>
      </dgm:prSet>
      <dgm:spPr/>
      <dgm:t>
        <a:bodyPr/>
        <a:lstStyle/>
        <a:p>
          <a:endParaRPr lang="en-US"/>
        </a:p>
      </dgm:t>
    </dgm:pt>
    <dgm:pt modelId="{44BFFA2D-E531-4185-B0EB-BF2E237FA6F3}" type="pres">
      <dgm:prSet presAssocID="{7BCE3D81-EF35-4C32-99C1-E5055D4369C5}" presName="sibTrans" presStyleCnt="0"/>
      <dgm:spPr/>
    </dgm:pt>
    <dgm:pt modelId="{9601984F-9F03-4906-9E01-A3912ACC222C}" type="pres">
      <dgm:prSet presAssocID="{742B4DBC-6517-4AFB-ADF3-D146D373641A}" presName="node" presStyleLbl="node1" presStyleIdx="4" presStyleCnt="10">
        <dgm:presLayoutVars>
          <dgm:bulletEnabled val="1"/>
        </dgm:presLayoutVars>
      </dgm:prSet>
      <dgm:spPr/>
      <dgm:t>
        <a:bodyPr/>
        <a:lstStyle/>
        <a:p>
          <a:endParaRPr lang="en-US"/>
        </a:p>
      </dgm:t>
    </dgm:pt>
    <dgm:pt modelId="{FF92716A-CF8A-47F4-B183-FFA9AC428AD1}" type="pres">
      <dgm:prSet presAssocID="{9CCF7E01-1373-49B5-84B6-A57EA0B48F53}" presName="sibTrans" presStyleCnt="0"/>
      <dgm:spPr/>
    </dgm:pt>
    <dgm:pt modelId="{4999554D-57FA-4EFD-ACF1-6B480F70FA70}" type="pres">
      <dgm:prSet presAssocID="{6B81F590-01CA-4DE0-9D5E-FF216C64D6AA}" presName="node" presStyleLbl="node1" presStyleIdx="5" presStyleCnt="10">
        <dgm:presLayoutVars>
          <dgm:bulletEnabled val="1"/>
        </dgm:presLayoutVars>
      </dgm:prSet>
      <dgm:spPr/>
      <dgm:t>
        <a:bodyPr/>
        <a:lstStyle/>
        <a:p>
          <a:endParaRPr lang="en-US"/>
        </a:p>
      </dgm:t>
    </dgm:pt>
    <dgm:pt modelId="{2E5079E9-6C9C-4F8C-AA6B-5521161AB2B4}" type="pres">
      <dgm:prSet presAssocID="{358727E6-B69D-43F8-97B5-1574AB629935}" presName="sibTrans" presStyleCnt="0"/>
      <dgm:spPr/>
    </dgm:pt>
    <dgm:pt modelId="{948EB2AC-C5DE-4C5A-8463-79266C31DB76}" type="pres">
      <dgm:prSet presAssocID="{C9B40BE5-4E41-4303-A3C1-E64850652B0B}" presName="node" presStyleLbl="node1" presStyleIdx="6" presStyleCnt="10">
        <dgm:presLayoutVars>
          <dgm:bulletEnabled val="1"/>
        </dgm:presLayoutVars>
      </dgm:prSet>
      <dgm:spPr/>
      <dgm:t>
        <a:bodyPr/>
        <a:lstStyle/>
        <a:p>
          <a:endParaRPr lang="en-US"/>
        </a:p>
      </dgm:t>
    </dgm:pt>
    <dgm:pt modelId="{1DFEF4F7-9C97-4D75-9A1E-B3BBFD59909C}" type="pres">
      <dgm:prSet presAssocID="{189C94B4-5B31-4854-AC0A-C05B7AE70452}" presName="sibTrans" presStyleCnt="0"/>
      <dgm:spPr/>
    </dgm:pt>
    <dgm:pt modelId="{809E8EAD-A3DB-465B-8E99-7181602690C0}" type="pres">
      <dgm:prSet presAssocID="{6C31C6BE-27F3-4F8D-B226-23431EE219EA}" presName="node" presStyleLbl="node1" presStyleIdx="7" presStyleCnt="10">
        <dgm:presLayoutVars>
          <dgm:bulletEnabled val="1"/>
        </dgm:presLayoutVars>
      </dgm:prSet>
      <dgm:spPr/>
      <dgm:t>
        <a:bodyPr/>
        <a:lstStyle/>
        <a:p>
          <a:endParaRPr lang="en-US"/>
        </a:p>
      </dgm:t>
    </dgm:pt>
    <dgm:pt modelId="{ECECE712-17D8-4544-B0EA-6361B4BE7C02}" type="pres">
      <dgm:prSet presAssocID="{70931E0B-6018-4EC6-B752-FB4DC12386AD}" presName="sibTrans" presStyleCnt="0"/>
      <dgm:spPr/>
    </dgm:pt>
    <dgm:pt modelId="{8B9BB385-4ECB-48F3-9550-91D4DDBF8E67}" type="pres">
      <dgm:prSet presAssocID="{AB321F8E-088A-474C-BB48-0B5A7507AF90}" presName="node" presStyleLbl="node1" presStyleIdx="8" presStyleCnt="10">
        <dgm:presLayoutVars>
          <dgm:bulletEnabled val="1"/>
        </dgm:presLayoutVars>
      </dgm:prSet>
      <dgm:spPr/>
      <dgm:t>
        <a:bodyPr/>
        <a:lstStyle/>
        <a:p>
          <a:endParaRPr lang="en-US"/>
        </a:p>
      </dgm:t>
    </dgm:pt>
    <dgm:pt modelId="{7613940E-7507-4437-821C-168B6BFE0BD2}" type="pres">
      <dgm:prSet presAssocID="{CF59CD15-7B7A-4A71-9351-D26E2A691389}" presName="sibTrans" presStyleCnt="0"/>
      <dgm:spPr/>
    </dgm:pt>
    <dgm:pt modelId="{B2AA0338-E123-4DFC-8FC9-DC728A5A5CC8}" type="pres">
      <dgm:prSet presAssocID="{FF36C94E-B450-4CC1-86F1-51A844B53B3B}" presName="node" presStyleLbl="node1" presStyleIdx="9" presStyleCnt="10">
        <dgm:presLayoutVars>
          <dgm:bulletEnabled val="1"/>
        </dgm:presLayoutVars>
      </dgm:prSet>
      <dgm:spPr/>
      <dgm:t>
        <a:bodyPr/>
        <a:lstStyle/>
        <a:p>
          <a:endParaRPr lang="en-US"/>
        </a:p>
      </dgm:t>
    </dgm:pt>
  </dgm:ptLst>
  <dgm:cxnLst>
    <dgm:cxn modelId="{6D5902C4-7AE1-42BD-BB44-69B08AE429F7}" srcId="{F029512E-017A-4F6B-870A-32B8308B6B4E}" destId="{742B4DBC-6517-4AFB-ADF3-D146D373641A}" srcOrd="4" destOrd="0" parTransId="{79B2CAAA-1943-4DD3-AF31-CEC66DB0111A}" sibTransId="{9CCF7E01-1373-49B5-84B6-A57EA0B48F53}"/>
    <dgm:cxn modelId="{1D18C7DD-5017-407D-9B00-003AB746EEBD}" srcId="{F029512E-017A-4F6B-870A-32B8308B6B4E}" destId="{6B81F590-01CA-4DE0-9D5E-FF216C64D6AA}" srcOrd="5" destOrd="0" parTransId="{FBAFA067-8234-4BBA-B35F-EC5EFC52EA5F}" sibTransId="{358727E6-B69D-43F8-97B5-1574AB629935}"/>
    <dgm:cxn modelId="{95408AAF-3A01-46DA-8CE3-944657FEC873}" type="presOf" srcId="{C9B40BE5-4E41-4303-A3C1-E64850652B0B}" destId="{948EB2AC-C5DE-4C5A-8463-79266C31DB76}" srcOrd="0" destOrd="0" presId="urn:microsoft.com/office/officeart/2005/8/layout/default"/>
    <dgm:cxn modelId="{DE95CD9A-10FA-431B-9193-09FC1C60024B}" type="presOf" srcId="{F029512E-017A-4F6B-870A-32B8308B6B4E}" destId="{FD340714-9EBE-40A2-9036-69252C22BDE4}" srcOrd="0" destOrd="0" presId="urn:microsoft.com/office/officeart/2005/8/layout/default"/>
    <dgm:cxn modelId="{E3D45392-6901-4FB3-8557-C0FBBFF19C54}" type="presOf" srcId="{F53908BC-F86F-441F-8769-A882D5B92BF7}" destId="{0B399013-978E-4817-A5A3-D40686D75F8B}" srcOrd="0" destOrd="0" presId="urn:microsoft.com/office/officeart/2005/8/layout/default"/>
    <dgm:cxn modelId="{0454D330-3220-42C4-A02F-AE303F60198B}" srcId="{F029512E-017A-4F6B-870A-32B8308B6B4E}" destId="{6C31C6BE-27F3-4F8D-B226-23431EE219EA}" srcOrd="7" destOrd="0" parTransId="{141EFBBD-51ED-4F17-91DD-BEACF63A8CA3}" sibTransId="{70931E0B-6018-4EC6-B752-FB4DC12386AD}"/>
    <dgm:cxn modelId="{52093693-B885-452A-A8D2-6D26441C9E06}" srcId="{F029512E-017A-4F6B-870A-32B8308B6B4E}" destId="{AF1201FB-7FA0-47EA-8FB5-907B637EE9D1}" srcOrd="2" destOrd="0" parTransId="{6759BDD9-30A7-4DD4-B83A-39C0F0D2625D}" sibTransId="{D74D57BF-6F49-489A-B362-55C0DAF22289}"/>
    <dgm:cxn modelId="{83364B20-75A2-4EE3-B49A-C04985F82A4F}" type="presOf" srcId="{6B81F590-01CA-4DE0-9D5E-FF216C64D6AA}" destId="{4999554D-57FA-4EFD-ACF1-6B480F70FA70}" srcOrd="0" destOrd="0" presId="urn:microsoft.com/office/officeart/2005/8/layout/default"/>
    <dgm:cxn modelId="{81ECC169-527C-4ED5-B961-EB5CB594F73B}" type="presOf" srcId="{AB321F8E-088A-474C-BB48-0B5A7507AF90}" destId="{8B9BB385-4ECB-48F3-9550-91D4DDBF8E67}" srcOrd="0" destOrd="0" presId="urn:microsoft.com/office/officeart/2005/8/layout/default"/>
    <dgm:cxn modelId="{0CED5FBB-9115-4FAC-A0A0-CEEFA413142F}" srcId="{F029512E-017A-4F6B-870A-32B8308B6B4E}" destId="{C9B40BE5-4E41-4303-A3C1-E64850652B0B}" srcOrd="6" destOrd="0" parTransId="{B9175361-ECD3-42FF-97BE-B5B4A5BC0F4F}" sibTransId="{189C94B4-5B31-4854-AC0A-C05B7AE70452}"/>
    <dgm:cxn modelId="{AE9815DB-4B4C-49A3-87DA-23A91B446B21}" type="presOf" srcId="{0A2A8D31-9969-4EAE-BC50-FBC81A0C1D1D}" destId="{26C12F68-154D-4D21-8CEB-D0763E14299B}" srcOrd="0" destOrd="0" presId="urn:microsoft.com/office/officeart/2005/8/layout/default"/>
    <dgm:cxn modelId="{F1014310-F7EE-4666-8411-34E1E68837C3}" type="presOf" srcId="{4DA4DE17-A994-4E25-9136-C0D0CE738322}" destId="{22B2D6A6-5E14-4B4D-9AEB-016AE636D9B5}" srcOrd="0" destOrd="0" presId="urn:microsoft.com/office/officeart/2005/8/layout/default"/>
    <dgm:cxn modelId="{C233CE02-65FE-4351-8372-F61D016EE154}" srcId="{F029512E-017A-4F6B-870A-32B8308B6B4E}" destId="{FF36C94E-B450-4CC1-86F1-51A844B53B3B}" srcOrd="9" destOrd="0" parTransId="{A6D9C857-0725-4207-AED6-E83291BCBBA5}" sibTransId="{C49F670B-96C7-4F1F-B455-8A93757B15AA}"/>
    <dgm:cxn modelId="{4EBD167E-B370-4CFC-A478-BC95BD99FFA3}" type="presOf" srcId="{FF36C94E-B450-4CC1-86F1-51A844B53B3B}" destId="{B2AA0338-E123-4DFC-8FC9-DC728A5A5CC8}" srcOrd="0" destOrd="0" presId="urn:microsoft.com/office/officeart/2005/8/layout/default"/>
    <dgm:cxn modelId="{7286B02A-5131-4B1B-8E34-32BCA540455A}" srcId="{F029512E-017A-4F6B-870A-32B8308B6B4E}" destId="{4DA4DE17-A994-4E25-9136-C0D0CE738322}" srcOrd="1" destOrd="0" parTransId="{64938B87-F4DC-4536-A413-3621F3836CA3}" sibTransId="{2FBF43E6-C432-4590-88B5-636C6938AC91}"/>
    <dgm:cxn modelId="{0B9EFD84-DA6A-4583-9A4D-7225BF8DE849}" srcId="{F029512E-017A-4F6B-870A-32B8308B6B4E}" destId="{AB321F8E-088A-474C-BB48-0B5A7507AF90}" srcOrd="8" destOrd="0" parTransId="{21AC2AEF-0217-47CF-BA22-A88121D5D610}" sibTransId="{CF59CD15-7B7A-4A71-9351-D26E2A691389}"/>
    <dgm:cxn modelId="{21C22D2A-4643-44A5-94DB-4FEDCF330BA7}" type="presOf" srcId="{742B4DBC-6517-4AFB-ADF3-D146D373641A}" destId="{9601984F-9F03-4906-9E01-A3912ACC222C}" srcOrd="0" destOrd="0" presId="urn:microsoft.com/office/officeart/2005/8/layout/default"/>
    <dgm:cxn modelId="{0CF5630A-7A13-4C2C-BA30-4EC616D2ACE7}" srcId="{F029512E-017A-4F6B-870A-32B8308B6B4E}" destId="{F53908BC-F86F-441F-8769-A882D5B92BF7}" srcOrd="0" destOrd="0" parTransId="{7D0703A2-9A06-41B5-AD0C-90FAF23DB3B6}" sibTransId="{3FB95959-1861-4844-993D-C50E27C277E6}"/>
    <dgm:cxn modelId="{FFB4B77B-1E4B-42E9-84EA-D5F50486E0B6}" type="presOf" srcId="{AF1201FB-7FA0-47EA-8FB5-907B637EE9D1}" destId="{B43603FB-854B-4324-B297-856933A2F2F6}" srcOrd="0" destOrd="0" presId="urn:microsoft.com/office/officeart/2005/8/layout/default"/>
    <dgm:cxn modelId="{44BF59EB-9668-46A1-AB90-B09E29798B5D}" type="presOf" srcId="{6C31C6BE-27F3-4F8D-B226-23431EE219EA}" destId="{809E8EAD-A3DB-465B-8E99-7181602690C0}" srcOrd="0" destOrd="0" presId="urn:microsoft.com/office/officeart/2005/8/layout/default"/>
    <dgm:cxn modelId="{86A836EF-F2ED-46AE-930A-4BDDF0B53BA5}" srcId="{F029512E-017A-4F6B-870A-32B8308B6B4E}" destId="{0A2A8D31-9969-4EAE-BC50-FBC81A0C1D1D}" srcOrd="3" destOrd="0" parTransId="{C2374BE4-100B-42B8-AB17-BB29A4249ACE}" sibTransId="{7BCE3D81-EF35-4C32-99C1-E5055D4369C5}"/>
    <dgm:cxn modelId="{C4B621F3-94D9-4C5F-93CD-DF82C76ACA5A}" type="presParOf" srcId="{FD340714-9EBE-40A2-9036-69252C22BDE4}" destId="{0B399013-978E-4817-A5A3-D40686D75F8B}" srcOrd="0" destOrd="0" presId="urn:microsoft.com/office/officeart/2005/8/layout/default"/>
    <dgm:cxn modelId="{80EE087E-7EFC-421A-B90C-57F2F644763D}" type="presParOf" srcId="{FD340714-9EBE-40A2-9036-69252C22BDE4}" destId="{16E453CA-20D4-4E90-AC85-A0A7C0BBF905}" srcOrd="1" destOrd="0" presId="urn:microsoft.com/office/officeart/2005/8/layout/default"/>
    <dgm:cxn modelId="{A23ED287-9BC9-408D-AEFB-38F65098BDB9}" type="presParOf" srcId="{FD340714-9EBE-40A2-9036-69252C22BDE4}" destId="{22B2D6A6-5E14-4B4D-9AEB-016AE636D9B5}" srcOrd="2" destOrd="0" presId="urn:microsoft.com/office/officeart/2005/8/layout/default"/>
    <dgm:cxn modelId="{0AF5A49D-3461-491A-BF81-CF8D041D9733}" type="presParOf" srcId="{FD340714-9EBE-40A2-9036-69252C22BDE4}" destId="{2D1F1E07-376E-4EE4-8496-BA99F2DB4CFA}" srcOrd="3" destOrd="0" presId="urn:microsoft.com/office/officeart/2005/8/layout/default"/>
    <dgm:cxn modelId="{52599EED-FA87-4CED-8335-AA7D5DBD64F9}" type="presParOf" srcId="{FD340714-9EBE-40A2-9036-69252C22BDE4}" destId="{B43603FB-854B-4324-B297-856933A2F2F6}" srcOrd="4" destOrd="0" presId="urn:microsoft.com/office/officeart/2005/8/layout/default"/>
    <dgm:cxn modelId="{EBA9C3F4-B8CC-4572-A2F7-9F3CA39B7A21}" type="presParOf" srcId="{FD340714-9EBE-40A2-9036-69252C22BDE4}" destId="{9019289B-6DA3-4793-A3D5-DDD6AD78467C}" srcOrd="5" destOrd="0" presId="urn:microsoft.com/office/officeart/2005/8/layout/default"/>
    <dgm:cxn modelId="{28C5DD29-282D-4DBA-BC8B-4AF1E7E425D9}" type="presParOf" srcId="{FD340714-9EBE-40A2-9036-69252C22BDE4}" destId="{26C12F68-154D-4D21-8CEB-D0763E14299B}" srcOrd="6" destOrd="0" presId="urn:microsoft.com/office/officeart/2005/8/layout/default"/>
    <dgm:cxn modelId="{0ABE3554-C1F5-4BCD-8059-0F8E894AEA0A}" type="presParOf" srcId="{FD340714-9EBE-40A2-9036-69252C22BDE4}" destId="{44BFFA2D-E531-4185-B0EB-BF2E237FA6F3}" srcOrd="7" destOrd="0" presId="urn:microsoft.com/office/officeart/2005/8/layout/default"/>
    <dgm:cxn modelId="{1EDDAE05-1F10-475F-885D-FC935272F599}" type="presParOf" srcId="{FD340714-9EBE-40A2-9036-69252C22BDE4}" destId="{9601984F-9F03-4906-9E01-A3912ACC222C}" srcOrd="8" destOrd="0" presId="urn:microsoft.com/office/officeart/2005/8/layout/default"/>
    <dgm:cxn modelId="{3849DB98-7E97-47F7-8D73-D9F781E2E529}" type="presParOf" srcId="{FD340714-9EBE-40A2-9036-69252C22BDE4}" destId="{FF92716A-CF8A-47F4-B183-FFA9AC428AD1}" srcOrd="9" destOrd="0" presId="urn:microsoft.com/office/officeart/2005/8/layout/default"/>
    <dgm:cxn modelId="{B7F51C2E-28F8-4D91-BC01-69B2DC01EA88}" type="presParOf" srcId="{FD340714-9EBE-40A2-9036-69252C22BDE4}" destId="{4999554D-57FA-4EFD-ACF1-6B480F70FA70}" srcOrd="10" destOrd="0" presId="urn:microsoft.com/office/officeart/2005/8/layout/default"/>
    <dgm:cxn modelId="{D82B2DEC-27FB-4984-9173-CEC11E5974D7}" type="presParOf" srcId="{FD340714-9EBE-40A2-9036-69252C22BDE4}" destId="{2E5079E9-6C9C-4F8C-AA6B-5521161AB2B4}" srcOrd="11" destOrd="0" presId="urn:microsoft.com/office/officeart/2005/8/layout/default"/>
    <dgm:cxn modelId="{DACDA93E-2EEC-491E-ABB2-30E5319DAEBD}" type="presParOf" srcId="{FD340714-9EBE-40A2-9036-69252C22BDE4}" destId="{948EB2AC-C5DE-4C5A-8463-79266C31DB76}" srcOrd="12" destOrd="0" presId="urn:microsoft.com/office/officeart/2005/8/layout/default"/>
    <dgm:cxn modelId="{D68B92B0-CD8E-44D9-A98B-2D764EA2FCA6}" type="presParOf" srcId="{FD340714-9EBE-40A2-9036-69252C22BDE4}" destId="{1DFEF4F7-9C97-4D75-9A1E-B3BBFD59909C}" srcOrd="13" destOrd="0" presId="urn:microsoft.com/office/officeart/2005/8/layout/default"/>
    <dgm:cxn modelId="{C3222F55-183A-4B0D-AEA3-2095FDEFE26B}" type="presParOf" srcId="{FD340714-9EBE-40A2-9036-69252C22BDE4}" destId="{809E8EAD-A3DB-465B-8E99-7181602690C0}" srcOrd="14" destOrd="0" presId="urn:microsoft.com/office/officeart/2005/8/layout/default"/>
    <dgm:cxn modelId="{5CDD062D-8E1C-4D52-B265-E26B8B323415}" type="presParOf" srcId="{FD340714-9EBE-40A2-9036-69252C22BDE4}" destId="{ECECE712-17D8-4544-B0EA-6361B4BE7C02}" srcOrd="15" destOrd="0" presId="urn:microsoft.com/office/officeart/2005/8/layout/default"/>
    <dgm:cxn modelId="{996D4F30-43D1-4E72-A44F-F608D0E2881C}" type="presParOf" srcId="{FD340714-9EBE-40A2-9036-69252C22BDE4}" destId="{8B9BB385-4ECB-48F3-9550-91D4DDBF8E67}" srcOrd="16" destOrd="0" presId="urn:microsoft.com/office/officeart/2005/8/layout/default"/>
    <dgm:cxn modelId="{DF6CA670-9BBE-4E98-9DCD-7DEA2C183E2C}" type="presParOf" srcId="{FD340714-9EBE-40A2-9036-69252C22BDE4}" destId="{7613940E-7507-4437-821C-168B6BFE0BD2}" srcOrd="17" destOrd="0" presId="urn:microsoft.com/office/officeart/2005/8/layout/default"/>
    <dgm:cxn modelId="{CF1A0EFF-E07B-4215-8DBF-ED28F1E5E891}" type="presParOf" srcId="{FD340714-9EBE-40A2-9036-69252C22BDE4}" destId="{B2AA0338-E123-4DFC-8FC9-DC728A5A5CC8}"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63052FA-6B9D-403C-A175-2D5AAAD54304}" type="doc">
      <dgm:prSet loTypeId="urn:microsoft.com/office/officeart/2005/8/layout/StepDownProcess" loCatId="process" qsTypeId="urn:microsoft.com/office/officeart/2005/8/quickstyle/simple3" qsCatId="simple" csTypeId="urn:microsoft.com/office/officeart/2005/8/colors/accent0_2" csCatId="mainScheme" phldr="1"/>
      <dgm:spPr/>
      <dgm:t>
        <a:bodyPr/>
        <a:lstStyle/>
        <a:p>
          <a:endParaRPr lang="en-US"/>
        </a:p>
      </dgm:t>
    </dgm:pt>
    <dgm:pt modelId="{F89F3C29-7A0A-4D72-9CA6-F1E92B199D33}">
      <dgm:prSet phldrT="[Text]"/>
      <dgm:spPr/>
      <dgm:t>
        <a:bodyPr/>
        <a:lstStyle/>
        <a:p>
          <a:r>
            <a:rPr lang="en-US"/>
            <a:t>Awareness of Self</a:t>
          </a:r>
        </a:p>
      </dgm:t>
    </dgm:pt>
    <dgm:pt modelId="{8787E480-7F81-4609-B40B-9833BD21F6C1}" type="parTrans" cxnId="{EE61F71B-220C-48BA-A83F-143B612A2D0B}">
      <dgm:prSet/>
      <dgm:spPr/>
      <dgm:t>
        <a:bodyPr/>
        <a:lstStyle/>
        <a:p>
          <a:endParaRPr lang="en-US"/>
        </a:p>
      </dgm:t>
    </dgm:pt>
    <dgm:pt modelId="{24FD7219-612E-4D84-BE4C-CCDAC1521699}" type="sibTrans" cxnId="{EE61F71B-220C-48BA-A83F-143B612A2D0B}">
      <dgm:prSet/>
      <dgm:spPr/>
      <dgm:t>
        <a:bodyPr/>
        <a:lstStyle/>
        <a:p>
          <a:endParaRPr lang="en-US"/>
        </a:p>
      </dgm:t>
    </dgm:pt>
    <dgm:pt modelId="{E66F6326-0B06-4E34-AA7B-1A7B8E3331A5}">
      <dgm:prSet phldrT="[Text]"/>
      <dgm:spPr/>
      <dgm:t>
        <a:bodyPr/>
        <a:lstStyle/>
        <a:p>
          <a:r>
            <a:rPr lang="en-US"/>
            <a:t>Supervisor</a:t>
          </a:r>
        </a:p>
      </dgm:t>
    </dgm:pt>
    <dgm:pt modelId="{3ADFF06D-ADAD-4455-9C6F-A97C55DBFAD8}" type="parTrans" cxnId="{9C7F2A72-2BA9-40AF-91C6-3C6419A51C70}">
      <dgm:prSet/>
      <dgm:spPr/>
      <dgm:t>
        <a:bodyPr/>
        <a:lstStyle/>
        <a:p>
          <a:endParaRPr lang="en-US"/>
        </a:p>
      </dgm:t>
    </dgm:pt>
    <dgm:pt modelId="{0C4E2480-9B9F-4CAA-9228-4C71E1B4EF7A}" type="sibTrans" cxnId="{9C7F2A72-2BA9-40AF-91C6-3C6419A51C70}">
      <dgm:prSet/>
      <dgm:spPr/>
      <dgm:t>
        <a:bodyPr/>
        <a:lstStyle/>
        <a:p>
          <a:endParaRPr lang="en-US"/>
        </a:p>
      </dgm:t>
    </dgm:pt>
    <dgm:pt modelId="{28DA51C1-D697-4459-8DB9-885DBD04C778}">
      <dgm:prSet phldrT="[Text]"/>
      <dgm:spPr/>
      <dgm:t>
        <a:bodyPr/>
        <a:lstStyle/>
        <a:p>
          <a:r>
            <a:rPr lang="en-US"/>
            <a:t>Awareness of Supervisee Reality </a:t>
          </a:r>
        </a:p>
      </dgm:t>
    </dgm:pt>
    <dgm:pt modelId="{8E2221AE-770D-4032-96C1-340D8153638C}" type="parTrans" cxnId="{64941951-E46A-4F99-A09F-48139A946CEB}">
      <dgm:prSet/>
      <dgm:spPr/>
      <dgm:t>
        <a:bodyPr/>
        <a:lstStyle/>
        <a:p>
          <a:endParaRPr lang="en-US"/>
        </a:p>
      </dgm:t>
    </dgm:pt>
    <dgm:pt modelId="{5B70358B-B2C0-4CB0-A376-4B1BE1D9A5CD}" type="sibTrans" cxnId="{64941951-E46A-4F99-A09F-48139A946CEB}">
      <dgm:prSet/>
      <dgm:spPr/>
      <dgm:t>
        <a:bodyPr/>
        <a:lstStyle/>
        <a:p>
          <a:endParaRPr lang="en-US"/>
        </a:p>
      </dgm:t>
    </dgm:pt>
    <dgm:pt modelId="{E4A1E8C1-98FF-42C8-9037-ECA01DF92F22}">
      <dgm:prSet phldrT="[Text]"/>
      <dgm:spPr/>
      <dgm:t>
        <a:bodyPr/>
        <a:lstStyle/>
        <a:p>
          <a:r>
            <a:rPr lang="en-US"/>
            <a:t>Supervisee</a:t>
          </a:r>
        </a:p>
      </dgm:t>
    </dgm:pt>
    <dgm:pt modelId="{5F7339E2-DECA-4971-A51D-4C94CE31F9CD}" type="parTrans" cxnId="{8972BE61-4B40-4980-A04A-29ABFC60A136}">
      <dgm:prSet/>
      <dgm:spPr/>
      <dgm:t>
        <a:bodyPr/>
        <a:lstStyle/>
        <a:p>
          <a:endParaRPr lang="en-US"/>
        </a:p>
      </dgm:t>
    </dgm:pt>
    <dgm:pt modelId="{C2222769-C686-4127-B8D7-8B410691061C}" type="sibTrans" cxnId="{8972BE61-4B40-4980-A04A-29ABFC60A136}">
      <dgm:prSet/>
      <dgm:spPr/>
      <dgm:t>
        <a:bodyPr/>
        <a:lstStyle/>
        <a:p>
          <a:endParaRPr lang="en-US"/>
        </a:p>
      </dgm:t>
    </dgm:pt>
    <dgm:pt modelId="{802C1037-1216-4083-91F2-5A11130BD272}">
      <dgm:prSet phldrT="[Text]"/>
      <dgm:spPr/>
      <dgm:t>
        <a:bodyPr/>
        <a:lstStyle/>
        <a:p>
          <a:r>
            <a:rPr lang="en-US"/>
            <a:t>Awareness of Client’s Experiential Reality</a:t>
          </a:r>
        </a:p>
      </dgm:t>
    </dgm:pt>
    <dgm:pt modelId="{1BD36627-4BDD-40C4-96C7-0CE0D0B39707}" type="parTrans" cxnId="{DEA7515B-9C25-43CA-B8ED-EBCBD0CF9A15}">
      <dgm:prSet/>
      <dgm:spPr/>
      <dgm:t>
        <a:bodyPr/>
        <a:lstStyle/>
        <a:p>
          <a:endParaRPr lang="en-US"/>
        </a:p>
      </dgm:t>
    </dgm:pt>
    <dgm:pt modelId="{6F6EF68F-771B-46BF-A165-9F8EB76B2BF0}" type="sibTrans" cxnId="{DEA7515B-9C25-43CA-B8ED-EBCBD0CF9A15}">
      <dgm:prSet/>
      <dgm:spPr/>
      <dgm:t>
        <a:bodyPr/>
        <a:lstStyle/>
        <a:p>
          <a:endParaRPr lang="en-US"/>
        </a:p>
      </dgm:t>
    </dgm:pt>
    <dgm:pt modelId="{9FC3D685-A777-4F9E-8DB9-E92DAC2D88DD}">
      <dgm:prSet phldrT="[Text]"/>
      <dgm:spPr/>
      <dgm:t>
        <a:bodyPr/>
        <a:lstStyle/>
        <a:p>
          <a:r>
            <a:rPr lang="en-US"/>
            <a:t>Client</a:t>
          </a:r>
        </a:p>
      </dgm:t>
    </dgm:pt>
    <dgm:pt modelId="{82118BA6-9FEC-4FC9-BE53-6991C71B817D}" type="parTrans" cxnId="{9246AB32-742C-41DF-9F50-788CC65F0E28}">
      <dgm:prSet/>
      <dgm:spPr/>
      <dgm:t>
        <a:bodyPr/>
        <a:lstStyle/>
        <a:p>
          <a:endParaRPr lang="en-US"/>
        </a:p>
      </dgm:t>
    </dgm:pt>
    <dgm:pt modelId="{6DDE1F27-0CE2-428D-9658-65C7E58D3B0C}" type="sibTrans" cxnId="{9246AB32-742C-41DF-9F50-788CC65F0E28}">
      <dgm:prSet/>
      <dgm:spPr/>
      <dgm:t>
        <a:bodyPr/>
        <a:lstStyle/>
        <a:p>
          <a:endParaRPr lang="en-US"/>
        </a:p>
      </dgm:t>
    </dgm:pt>
    <dgm:pt modelId="{32DA7AFA-324D-49D7-98C5-E1E3B76FC786}" type="pres">
      <dgm:prSet presAssocID="{C63052FA-6B9D-403C-A175-2D5AAAD54304}" presName="rootnode" presStyleCnt="0">
        <dgm:presLayoutVars>
          <dgm:chMax/>
          <dgm:chPref/>
          <dgm:dir/>
          <dgm:animLvl val="lvl"/>
        </dgm:presLayoutVars>
      </dgm:prSet>
      <dgm:spPr/>
      <dgm:t>
        <a:bodyPr/>
        <a:lstStyle/>
        <a:p>
          <a:endParaRPr lang="en-US"/>
        </a:p>
      </dgm:t>
    </dgm:pt>
    <dgm:pt modelId="{250710BC-C6B6-4B4C-B796-2BC2F7DB2F45}" type="pres">
      <dgm:prSet presAssocID="{F89F3C29-7A0A-4D72-9CA6-F1E92B199D33}" presName="composite" presStyleCnt="0"/>
      <dgm:spPr/>
    </dgm:pt>
    <dgm:pt modelId="{3C357F63-D38C-4303-ABF9-CE080BD69C30}" type="pres">
      <dgm:prSet presAssocID="{F89F3C29-7A0A-4D72-9CA6-F1E92B199D33}" presName="bentUpArrow1" presStyleLbl="alignImgPlace1" presStyleIdx="0" presStyleCnt="2"/>
      <dgm:spPr>
        <a:solidFill>
          <a:srgbClr val="C00000"/>
        </a:solidFill>
      </dgm:spPr>
    </dgm:pt>
    <dgm:pt modelId="{F2A9BA38-FFFE-4280-BE66-0E9995CBB07F}" type="pres">
      <dgm:prSet presAssocID="{F89F3C29-7A0A-4D72-9CA6-F1E92B199D33}" presName="ParentText" presStyleLbl="node1" presStyleIdx="0" presStyleCnt="3">
        <dgm:presLayoutVars>
          <dgm:chMax val="1"/>
          <dgm:chPref val="1"/>
          <dgm:bulletEnabled val="1"/>
        </dgm:presLayoutVars>
      </dgm:prSet>
      <dgm:spPr/>
      <dgm:t>
        <a:bodyPr/>
        <a:lstStyle/>
        <a:p>
          <a:endParaRPr lang="en-US"/>
        </a:p>
      </dgm:t>
    </dgm:pt>
    <dgm:pt modelId="{088BE59E-223A-44F9-8347-50EFB726AB77}" type="pres">
      <dgm:prSet presAssocID="{F89F3C29-7A0A-4D72-9CA6-F1E92B199D33}" presName="ChildText" presStyleLbl="revTx" presStyleIdx="0" presStyleCnt="3">
        <dgm:presLayoutVars>
          <dgm:chMax val="0"/>
          <dgm:chPref val="0"/>
          <dgm:bulletEnabled val="1"/>
        </dgm:presLayoutVars>
      </dgm:prSet>
      <dgm:spPr/>
      <dgm:t>
        <a:bodyPr/>
        <a:lstStyle/>
        <a:p>
          <a:endParaRPr lang="en-US"/>
        </a:p>
      </dgm:t>
    </dgm:pt>
    <dgm:pt modelId="{9499008F-4533-4D18-A5DB-93CF905740B4}" type="pres">
      <dgm:prSet presAssocID="{24FD7219-612E-4D84-BE4C-CCDAC1521699}" presName="sibTrans" presStyleCnt="0"/>
      <dgm:spPr/>
    </dgm:pt>
    <dgm:pt modelId="{F731660E-D8D6-486D-B20E-FE7E208978F3}" type="pres">
      <dgm:prSet presAssocID="{28DA51C1-D697-4459-8DB9-885DBD04C778}" presName="composite" presStyleCnt="0"/>
      <dgm:spPr/>
    </dgm:pt>
    <dgm:pt modelId="{688BFFA4-C044-4A28-BA30-603839F05A8D}" type="pres">
      <dgm:prSet presAssocID="{28DA51C1-D697-4459-8DB9-885DBD04C778}" presName="bentUpArrow1" presStyleLbl="alignImgPlace1" presStyleIdx="1" presStyleCnt="2"/>
      <dgm:spPr>
        <a:solidFill>
          <a:srgbClr val="C00000"/>
        </a:solidFill>
      </dgm:spPr>
    </dgm:pt>
    <dgm:pt modelId="{8EB9F793-F0AB-4FA2-BFDB-713AD1B0CA17}" type="pres">
      <dgm:prSet presAssocID="{28DA51C1-D697-4459-8DB9-885DBD04C778}" presName="ParentText" presStyleLbl="node1" presStyleIdx="1" presStyleCnt="3">
        <dgm:presLayoutVars>
          <dgm:chMax val="1"/>
          <dgm:chPref val="1"/>
          <dgm:bulletEnabled val="1"/>
        </dgm:presLayoutVars>
      </dgm:prSet>
      <dgm:spPr/>
      <dgm:t>
        <a:bodyPr/>
        <a:lstStyle/>
        <a:p>
          <a:endParaRPr lang="en-US"/>
        </a:p>
      </dgm:t>
    </dgm:pt>
    <dgm:pt modelId="{0A939053-5A12-4C39-857F-BBF017DCE0F4}" type="pres">
      <dgm:prSet presAssocID="{28DA51C1-D697-4459-8DB9-885DBD04C778}" presName="ChildText" presStyleLbl="revTx" presStyleIdx="1" presStyleCnt="3">
        <dgm:presLayoutVars>
          <dgm:chMax val="0"/>
          <dgm:chPref val="0"/>
          <dgm:bulletEnabled val="1"/>
        </dgm:presLayoutVars>
      </dgm:prSet>
      <dgm:spPr/>
      <dgm:t>
        <a:bodyPr/>
        <a:lstStyle/>
        <a:p>
          <a:endParaRPr lang="en-US"/>
        </a:p>
      </dgm:t>
    </dgm:pt>
    <dgm:pt modelId="{D5D8455E-A2EF-4614-BA94-35CDCFF071CC}" type="pres">
      <dgm:prSet presAssocID="{5B70358B-B2C0-4CB0-A376-4B1BE1D9A5CD}" presName="sibTrans" presStyleCnt="0"/>
      <dgm:spPr/>
    </dgm:pt>
    <dgm:pt modelId="{9D23D626-C28C-4A0F-B58B-32B99B284B34}" type="pres">
      <dgm:prSet presAssocID="{802C1037-1216-4083-91F2-5A11130BD272}" presName="composite" presStyleCnt="0"/>
      <dgm:spPr/>
    </dgm:pt>
    <dgm:pt modelId="{ED970D5A-EC0D-4D9F-B894-1DC9CD4669A0}" type="pres">
      <dgm:prSet presAssocID="{802C1037-1216-4083-91F2-5A11130BD272}" presName="ParentText" presStyleLbl="node1" presStyleIdx="2" presStyleCnt="3">
        <dgm:presLayoutVars>
          <dgm:chMax val="1"/>
          <dgm:chPref val="1"/>
          <dgm:bulletEnabled val="1"/>
        </dgm:presLayoutVars>
      </dgm:prSet>
      <dgm:spPr/>
      <dgm:t>
        <a:bodyPr/>
        <a:lstStyle/>
        <a:p>
          <a:endParaRPr lang="en-US"/>
        </a:p>
      </dgm:t>
    </dgm:pt>
    <dgm:pt modelId="{B3CA808F-B11D-4D08-9882-160B43214EEC}" type="pres">
      <dgm:prSet presAssocID="{802C1037-1216-4083-91F2-5A11130BD272}" presName="FinalChildText" presStyleLbl="revTx" presStyleIdx="2" presStyleCnt="3">
        <dgm:presLayoutVars>
          <dgm:chMax val="0"/>
          <dgm:chPref val="0"/>
          <dgm:bulletEnabled val="1"/>
        </dgm:presLayoutVars>
      </dgm:prSet>
      <dgm:spPr/>
      <dgm:t>
        <a:bodyPr/>
        <a:lstStyle/>
        <a:p>
          <a:endParaRPr lang="en-US"/>
        </a:p>
      </dgm:t>
    </dgm:pt>
  </dgm:ptLst>
  <dgm:cxnLst>
    <dgm:cxn modelId="{64941951-E46A-4F99-A09F-48139A946CEB}" srcId="{C63052FA-6B9D-403C-A175-2D5AAAD54304}" destId="{28DA51C1-D697-4459-8DB9-885DBD04C778}" srcOrd="1" destOrd="0" parTransId="{8E2221AE-770D-4032-96C1-340D8153638C}" sibTransId="{5B70358B-B2C0-4CB0-A376-4B1BE1D9A5CD}"/>
    <dgm:cxn modelId="{7220583C-186B-417A-A9BC-0E768C24F0BF}" type="presOf" srcId="{E4A1E8C1-98FF-42C8-9037-ECA01DF92F22}" destId="{0A939053-5A12-4C39-857F-BBF017DCE0F4}" srcOrd="0" destOrd="0" presId="urn:microsoft.com/office/officeart/2005/8/layout/StepDownProcess"/>
    <dgm:cxn modelId="{EE61F71B-220C-48BA-A83F-143B612A2D0B}" srcId="{C63052FA-6B9D-403C-A175-2D5AAAD54304}" destId="{F89F3C29-7A0A-4D72-9CA6-F1E92B199D33}" srcOrd="0" destOrd="0" parTransId="{8787E480-7F81-4609-B40B-9833BD21F6C1}" sibTransId="{24FD7219-612E-4D84-BE4C-CCDAC1521699}"/>
    <dgm:cxn modelId="{FB447EAE-283E-4DDD-BF59-F369E95F2921}" type="presOf" srcId="{F89F3C29-7A0A-4D72-9CA6-F1E92B199D33}" destId="{F2A9BA38-FFFE-4280-BE66-0E9995CBB07F}" srcOrd="0" destOrd="0" presId="urn:microsoft.com/office/officeart/2005/8/layout/StepDownProcess"/>
    <dgm:cxn modelId="{9C7F2A72-2BA9-40AF-91C6-3C6419A51C70}" srcId="{F89F3C29-7A0A-4D72-9CA6-F1E92B199D33}" destId="{E66F6326-0B06-4E34-AA7B-1A7B8E3331A5}" srcOrd="0" destOrd="0" parTransId="{3ADFF06D-ADAD-4455-9C6F-A97C55DBFAD8}" sibTransId="{0C4E2480-9B9F-4CAA-9228-4C71E1B4EF7A}"/>
    <dgm:cxn modelId="{8972BE61-4B40-4980-A04A-29ABFC60A136}" srcId="{28DA51C1-D697-4459-8DB9-885DBD04C778}" destId="{E4A1E8C1-98FF-42C8-9037-ECA01DF92F22}" srcOrd="0" destOrd="0" parTransId="{5F7339E2-DECA-4971-A51D-4C94CE31F9CD}" sibTransId="{C2222769-C686-4127-B8D7-8B410691061C}"/>
    <dgm:cxn modelId="{BAF0D9CB-76D3-4AB9-85D2-2F74C97382EF}" type="presOf" srcId="{28DA51C1-D697-4459-8DB9-885DBD04C778}" destId="{8EB9F793-F0AB-4FA2-BFDB-713AD1B0CA17}" srcOrd="0" destOrd="0" presId="urn:microsoft.com/office/officeart/2005/8/layout/StepDownProcess"/>
    <dgm:cxn modelId="{23E3024B-C93D-4C8A-8F23-FF4635027131}" type="presOf" srcId="{802C1037-1216-4083-91F2-5A11130BD272}" destId="{ED970D5A-EC0D-4D9F-B894-1DC9CD4669A0}" srcOrd="0" destOrd="0" presId="urn:microsoft.com/office/officeart/2005/8/layout/StepDownProcess"/>
    <dgm:cxn modelId="{DEA7515B-9C25-43CA-B8ED-EBCBD0CF9A15}" srcId="{C63052FA-6B9D-403C-A175-2D5AAAD54304}" destId="{802C1037-1216-4083-91F2-5A11130BD272}" srcOrd="2" destOrd="0" parTransId="{1BD36627-4BDD-40C4-96C7-0CE0D0B39707}" sibTransId="{6F6EF68F-771B-46BF-A165-9F8EB76B2BF0}"/>
    <dgm:cxn modelId="{78794749-E6C5-42D8-BB59-8B633D37C016}" type="presOf" srcId="{E66F6326-0B06-4E34-AA7B-1A7B8E3331A5}" destId="{088BE59E-223A-44F9-8347-50EFB726AB77}" srcOrd="0" destOrd="0" presId="urn:microsoft.com/office/officeart/2005/8/layout/StepDownProcess"/>
    <dgm:cxn modelId="{9246AB32-742C-41DF-9F50-788CC65F0E28}" srcId="{802C1037-1216-4083-91F2-5A11130BD272}" destId="{9FC3D685-A777-4F9E-8DB9-E92DAC2D88DD}" srcOrd="0" destOrd="0" parTransId="{82118BA6-9FEC-4FC9-BE53-6991C71B817D}" sibTransId="{6DDE1F27-0CE2-428D-9658-65C7E58D3B0C}"/>
    <dgm:cxn modelId="{DE3B0533-7CC0-41B7-8AC8-6B9E132EAFFD}" type="presOf" srcId="{C63052FA-6B9D-403C-A175-2D5AAAD54304}" destId="{32DA7AFA-324D-49D7-98C5-E1E3B76FC786}" srcOrd="0" destOrd="0" presId="urn:microsoft.com/office/officeart/2005/8/layout/StepDownProcess"/>
    <dgm:cxn modelId="{79A33E57-2DB0-477B-B38F-38F28C65EF2F}" type="presOf" srcId="{9FC3D685-A777-4F9E-8DB9-E92DAC2D88DD}" destId="{B3CA808F-B11D-4D08-9882-160B43214EEC}" srcOrd="0" destOrd="0" presId="urn:microsoft.com/office/officeart/2005/8/layout/StepDownProcess"/>
    <dgm:cxn modelId="{AE80B4B9-D8FA-4B50-9653-925ED2E35F0E}" type="presParOf" srcId="{32DA7AFA-324D-49D7-98C5-E1E3B76FC786}" destId="{250710BC-C6B6-4B4C-B796-2BC2F7DB2F45}" srcOrd="0" destOrd="0" presId="urn:microsoft.com/office/officeart/2005/8/layout/StepDownProcess"/>
    <dgm:cxn modelId="{4E498ED0-C18E-4F75-8814-509D452418F4}" type="presParOf" srcId="{250710BC-C6B6-4B4C-B796-2BC2F7DB2F45}" destId="{3C357F63-D38C-4303-ABF9-CE080BD69C30}" srcOrd="0" destOrd="0" presId="urn:microsoft.com/office/officeart/2005/8/layout/StepDownProcess"/>
    <dgm:cxn modelId="{A7C5D852-7DF5-40EA-9AFF-CC7BC1406CC5}" type="presParOf" srcId="{250710BC-C6B6-4B4C-B796-2BC2F7DB2F45}" destId="{F2A9BA38-FFFE-4280-BE66-0E9995CBB07F}" srcOrd="1" destOrd="0" presId="urn:microsoft.com/office/officeart/2005/8/layout/StepDownProcess"/>
    <dgm:cxn modelId="{0B6852F2-15DD-4012-A0C9-317A74BD6FB2}" type="presParOf" srcId="{250710BC-C6B6-4B4C-B796-2BC2F7DB2F45}" destId="{088BE59E-223A-44F9-8347-50EFB726AB77}" srcOrd="2" destOrd="0" presId="urn:microsoft.com/office/officeart/2005/8/layout/StepDownProcess"/>
    <dgm:cxn modelId="{137BAA3E-A4F6-4A9C-8B32-0CAA415722F5}" type="presParOf" srcId="{32DA7AFA-324D-49D7-98C5-E1E3B76FC786}" destId="{9499008F-4533-4D18-A5DB-93CF905740B4}" srcOrd="1" destOrd="0" presId="urn:microsoft.com/office/officeart/2005/8/layout/StepDownProcess"/>
    <dgm:cxn modelId="{9C0AA401-F574-4B06-BEC2-52C945377B8F}" type="presParOf" srcId="{32DA7AFA-324D-49D7-98C5-E1E3B76FC786}" destId="{F731660E-D8D6-486D-B20E-FE7E208978F3}" srcOrd="2" destOrd="0" presId="urn:microsoft.com/office/officeart/2005/8/layout/StepDownProcess"/>
    <dgm:cxn modelId="{C3F2442D-6253-42D4-B292-5359DB81D662}" type="presParOf" srcId="{F731660E-D8D6-486D-B20E-FE7E208978F3}" destId="{688BFFA4-C044-4A28-BA30-603839F05A8D}" srcOrd="0" destOrd="0" presId="urn:microsoft.com/office/officeart/2005/8/layout/StepDownProcess"/>
    <dgm:cxn modelId="{0B3A9E57-47C3-4FBB-AC31-E70126BE4305}" type="presParOf" srcId="{F731660E-D8D6-486D-B20E-FE7E208978F3}" destId="{8EB9F793-F0AB-4FA2-BFDB-713AD1B0CA17}" srcOrd="1" destOrd="0" presId="urn:microsoft.com/office/officeart/2005/8/layout/StepDownProcess"/>
    <dgm:cxn modelId="{A0F6B8C6-FF7F-4686-8D38-16BDC4BCF3B6}" type="presParOf" srcId="{F731660E-D8D6-486D-B20E-FE7E208978F3}" destId="{0A939053-5A12-4C39-857F-BBF017DCE0F4}" srcOrd="2" destOrd="0" presId="urn:microsoft.com/office/officeart/2005/8/layout/StepDownProcess"/>
    <dgm:cxn modelId="{8D567877-95F2-487C-81ED-915B941E5870}" type="presParOf" srcId="{32DA7AFA-324D-49D7-98C5-E1E3B76FC786}" destId="{D5D8455E-A2EF-4614-BA94-35CDCFF071CC}" srcOrd="3" destOrd="0" presId="urn:microsoft.com/office/officeart/2005/8/layout/StepDownProcess"/>
    <dgm:cxn modelId="{F5C280E2-FF94-4AF9-925E-13AA1B4768A8}" type="presParOf" srcId="{32DA7AFA-324D-49D7-98C5-E1E3B76FC786}" destId="{9D23D626-C28C-4A0F-B58B-32B99B284B34}" srcOrd="4" destOrd="0" presId="urn:microsoft.com/office/officeart/2005/8/layout/StepDownProcess"/>
    <dgm:cxn modelId="{762AA390-8518-40B2-A8B5-DFAAFFDEC9A8}" type="presParOf" srcId="{9D23D626-C28C-4A0F-B58B-32B99B284B34}" destId="{ED970D5A-EC0D-4D9F-B894-1DC9CD4669A0}" srcOrd="0" destOrd="0" presId="urn:microsoft.com/office/officeart/2005/8/layout/StepDownProcess"/>
    <dgm:cxn modelId="{FE76424E-B572-4F21-80D6-636AE151751D}" type="presParOf" srcId="{9D23D626-C28C-4A0F-B58B-32B99B284B34}" destId="{B3CA808F-B11D-4D08-9882-160B43214EEC}"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0B0CC3-F35A-4534-8DD2-EF49E714DC6B}">
      <dsp:nvSpPr>
        <dsp:cNvPr id="0" name=""/>
        <dsp:cNvSpPr/>
      </dsp:nvSpPr>
      <dsp:spPr>
        <a:xfrm rot="10800000">
          <a:off x="1038295" y="113733"/>
          <a:ext cx="2748126" cy="1384394"/>
        </a:xfrm>
        <a:prstGeom prst="homePlat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0480" tIns="102870" rIns="192024" bIns="102870" numCol="1" spcCol="1270" anchor="ctr" anchorCtr="0">
          <a:noAutofit/>
        </a:bodyPr>
        <a:lstStyle/>
        <a:p>
          <a:pPr lvl="0" algn="ctr" defTabSz="1200150">
            <a:lnSpc>
              <a:spcPct val="90000"/>
            </a:lnSpc>
            <a:spcBef>
              <a:spcPct val="0"/>
            </a:spcBef>
            <a:spcAft>
              <a:spcPct val="35000"/>
            </a:spcAft>
          </a:pPr>
          <a:r>
            <a:rPr lang="en-US" sz="2700" kern="1200"/>
            <a:t>Supervision</a:t>
          </a:r>
        </a:p>
      </dsp:txBody>
      <dsp:txXfrm rot="10800000">
        <a:off x="1384393" y="113733"/>
        <a:ext cx="2402028" cy="1384394"/>
      </dsp:txXfrm>
    </dsp:sp>
    <dsp:sp modelId="{7A47190E-11F1-473C-A87E-14AA1D1B4D88}">
      <dsp:nvSpPr>
        <dsp:cNvPr id="0" name=""/>
        <dsp:cNvSpPr/>
      </dsp:nvSpPr>
      <dsp:spPr>
        <a:xfrm>
          <a:off x="346098" y="113733"/>
          <a:ext cx="1384394" cy="1384394"/>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2B1153-38A7-478D-92CA-4EC6DAB32245}">
      <dsp:nvSpPr>
        <dsp:cNvPr id="0" name=""/>
        <dsp:cNvSpPr/>
      </dsp:nvSpPr>
      <dsp:spPr>
        <a:xfrm rot="10800000">
          <a:off x="1038295" y="1911380"/>
          <a:ext cx="2748126" cy="1384394"/>
        </a:xfrm>
        <a:prstGeom prst="homePlate">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0480" tIns="102870" rIns="192024" bIns="102870" numCol="1" spcCol="1270" anchor="ctr" anchorCtr="0">
          <a:noAutofit/>
        </a:bodyPr>
        <a:lstStyle/>
        <a:p>
          <a:pPr lvl="0" algn="ctr" defTabSz="1200150">
            <a:lnSpc>
              <a:spcPct val="90000"/>
            </a:lnSpc>
            <a:spcBef>
              <a:spcPct val="0"/>
            </a:spcBef>
            <a:spcAft>
              <a:spcPct val="35000"/>
            </a:spcAft>
          </a:pPr>
          <a:r>
            <a:rPr lang="en-US" sz="2700" kern="1200"/>
            <a:t>Social Justice</a:t>
          </a:r>
        </a:p>
      </dsp:txBody>
      <dsp:txXfrm rot="10800000">
        <a:off x="1384393" y="1911380"/>
        <a:ext cx="2402028" cy="1384394"/>
      </dsp:txXfrm>
    </dsp:sp>
    <dsp:sp modelId="{50C414F9-7D2D-4E22-96A5-7C4C6279CEF5}">
      <dsp:nvSpPr>
        <dsp:cNvPr id="0" name=""/>
        <dsp:cNvSpPr/>
      </dsp:nvSpPr>
      <dsp:spPr>
        <a:xfrm>
          <a:off x="346098" y="1911380"/>
          <a:ext cx="1384394" cy="1384394"/>
        </a:xfrm>
        <a:prstGeom prst="ellipse">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3C4ACB2-9392-47A3-B21F-13C655DD798A}">
      <dsp:nvSpPr>
        <dsp:cNvPr id="0" name=""/>
        <dsp:cNvSpPr/>
      </dsp:nvSpPr>
      <dsp:spPr>
        <a:xfrm>
          <a:off x="836084" y="1342934"/>
          <a:ext cx="1446913" cy="1447133"/>
        </a:xfrm>
        <a:prstGeom prst="circularArrow">
          <a:avLst>
            <a:gd name="adj1" fmla="val 10980"/>
            <a:gd name="adj2" fmla="val 1142322"/>
            <a:gd name="adj3" fmla="val 4500000"/>
            <a:gd name="adj4" fmla="val 10800000"/>
            <a:gd name="adj5" fmla="val 125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897D9B-D546-49D3-95B9-D61F596AA369}">
      <dsp:nvSpPr>
        <dsp:cNvPr id="0" name=""/>
        <dsp:cNvSpPr/>
      </dsp:nvSpPr>
      <dsp:spPr>
        <a:xfrm>
          <a:off x="1155900" y="1865393"/>
          <a:ext cx="804021" cy="401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SP Content</a:t>
          </a:r>
        </a:p>
      </dsp:txBody>
      <dsp:txXfrm>
        <a:off x="1155900" y="1865393"/>
        <a:ext cx="804021" cy="401914"/>
      </dsp:txXfrm>
    </dsp:sp>
    <dsp:sp modelId="{767FFDA9-5E34-465A-9CBE-68351740F39D}">
      <dsp:nvSpPr>
        <dsp:cNvPr id="0" name=""/>
        <dsp:cNvSpPr/>
      </dsp:nvSpPr>
      <dsp:spPr>
        <a:xfrm>
          <a:off x="434209" y="2174419"/>
          <a:ext cx="1446913" cy="1447133"/>
        </a:xfrm>
        <a:prstGeom prst="leftCircularArrow">
          <a:avLst>
            <a:gd name="adj1" fmla="val 10980"/>
            <a:gd name="adj2" fmla="val 1142322"/>
            <a:gd name="adj3" fmla="val 6300000"/>
            <a:gd name="adj4" fmla="val 18900000"/>
            <a:gd name="adj5" fmla="val 125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E7FF584-F31B-4CBD-BD5D-630CE25AD498}">
      <dsp:nvSpPr>
        <dsp:cNvPr id="0" name=""/>
        <dsp:cNvSpPr/>
      </dsp:nvSpPr>
      <dsp:spPr>
        <a:xfrm>
          <a:off x="755655" y="2701688"/>
          <a:ext cx="804021" cy="401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a:t>Process Skills</a:t>
          </a:r>
        </a:p>
      </dsp:txBody>
      <dsp:txXfrm>
        <a:off x="755655" y="2701688"/>
        <a:ext cx="804021" cy="401914"/>
      </dsp:txXfrm>
    </dsp:sp>
    <dsp:sp modelId="{0F497AC8-F03D-4BA6-9BD2-56E832B04A34}">
      <dsp:nvSpPr>
        <dsp:cNvPr id="0" name=""/>
        <dsp:cNvSpPr/>
      </dsp:nvSpPr>
      <dsp:spPr>
        <a:xfrm>
          <a:off x="939067" y="3105406"/>
          <a:ext cx="1243122" cy="1243620"/>
        </a:xfrm>
        <a:prstGeom prst="blockArc">
          <a:avLst>
            <a:gd name="adj1" fmla="val 13500000"/>
            <a:gd name="adj2" fmla="val 10800000"/>
            <a:gd name="adj3" fmla="val 1274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3CCA0D-5288-4603-AE28-539AB9191C3E}">
      <dsp:nvSpPr>
        <dsp:cNvPr id="0" name=""/>
        <dsp:cNvSpPr/>
      </dsp:nvSpPr>
      <dsp:spPr>
        <a:xfrm>
          <a:off x="1157802" y="3539186"/>
          <a:ext cx="804021" cy="40191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a:t>Cultural Variables</a:t>
          </a:r>
        </a:p>
      </dsp:txBody>
      <dsp:txXfrm>
        <a:off x="1157802" y="3539186"/>
        <a:ext cx="804021" cy="401914"/>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D46F4F-1CD2-47C8-8BAF-AA83228E901A}">
      <dsp:nvSpPr>
        <dsp:cNvPr id="0" name=""/>
        <dsp:cNvSpPr/>
      </dsp:nvSpPr>
      <dsp:spPr>
        <a:xfrm>
          <a:off x="2339068" y="1246707"/>
          <a:ext cx="507297" cy="91440"/>
        </a:xfrm>
        <a:custGeom>
          <a:avLst/>
          <a:gdLst/>
          <a:ahLst/>
          <a:cxnLst/>
          <a:rect l="0" t="0" r="0" b="0"/>
          <a:pathLst>
            <a:path>
              <a:moveTo>
                <a:pt x="0" y="45720"/>
              </a:moveTo>
              <a:lnTo>
                <a:pt x="507297" y="45720"/>
              </a:lnTo>
            </a:path>
          </a:pathLst>
        </a:custGeom>
        <a:noFill/>
        <a:ln w="9525" cap="flat" cmpd="sng" algn="ctr">
          <a:solidFill>
            <a:schemeClr val="accent4">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9269" y="1289737"/>
        <a:ext cx="26894" cy="5378"/>
      </dsp:txXfrm>
    </dsp:sp>
    <dsp:sp modelId="{F4B5A286-117D-42F3-A7DC-47F51EF24384}">
      <dsp:nvSpPr>
        <dsp:cNvPr id="0" name=""/>
        <dsp:cNvSpPr/>
      </dsp:nvSpPr>
      <dsp:spPr>
        <a:xfrm>
          <a:off x="2183" y="590821"/>
          <a:ext cx="2338685" cy="140321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a:t>Cultural Sensitivity</a:t>
          </a:r>
        </a:p>
      </dsp:txBody>
      <dsp:txXfrm>
        <a:off x="2183" y="590821"/>
        <a:ext cx="2338685" cy="1403211"/>
      </dsp:txXfrm>
    </dsp:sp>
    <dsp:sp modelId="{E686037C-807B-4CC5-9DC4-DB5E72C76181}">
      <dsp:nvSpPr>
        <dsp:cNvPr id="0" name=""/>
        <dsp:cNvSpPr/>
      </dsp:nvSpPr>
      <dsp:spPr>
        <a:xfrm>
          <a:off x="5215651" y="1246707"/>
          <a:ext cx="507297" cy="91440"/>
        </a:xfrm>
        <a:custGeom>
          <a:avLst/>
          <a:gdLst/>
          <a:ahLst/>
          <a:cxnLst/>
          <a:rect l="0" t="0" r="0" b="0"/>
          <a:pathLst>
            <a:path>
              <a:moveTo>
                <a:pt x="0" y="45720"/>
              </a:moveTo>
              <a:lnTo>
                <a:pt x="507297" y="45720"/>
              </a:lnTo>
            </a:path>
          </a:pathLst>
        </a:custGeom>
        <a:noFill/>
        <a:ln w="9525" cap="flat" cmpd="sng" algn="ctr">
          <a:solidFill>
            <a:schemeClr val="accent4">
              <a:hueOff val="-744128"/>
              <a:satOff val="4483"/>
              <a:lumOff val="35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55852" y="1289737"/>
        <a:ext cx="26894" cy="5378"/>
      </dsp:txXfrm>
    </dsp:sp>
    <dsp:sp modelId="{E7152CBB-2D33-443F-A386-90182A53D8E6}">
      <dsp:nvSpPr>
        <dsp:cNvPr id="0" name=""/>
        <dsp:cNvSpPr/>
      </dsp:nvSpPr>
      <dsp:spPr>
        <a:xfrm>
          <a:off x="2878766" y="590821"/>
          <a:ext cx="2338685" cy="1403211"/>
        </a:xfrm>
        <a:prstGeom prst="rect">
          <a:avLst/>
        </a:prstGeom>
        <a:gradFill rotWithShape="0">
          <a:gsLst>
            <a:gs pos="0">
              <a:schemeClr val="accent4">
                <a:hueOff val="-637824"/>
                <a:satOff val="3843"/>
                <a:lumOff val="308"/>
                <a:alphaOff val="0"/>
                <a:tint val="50000"/>
                <a:satMod val="300000"/>
              </a:schemeClr>
            </a:gs>
            <a:gs pos="35000">
              <a:schemeClr val="accent4">
                <a:hueOff val="-637824"/>
                <a:satOff val="3843"/>
                <a:lumOff val="308"/>
                <a:alphaOff val="0"/>
                <a:tint val="37000"/>
                <a:satMod val="300000"/>
              </a:schemeClr>
            </a:gs>
            <a:gs pos="100000">
              <a:schemeClr val="accent4">
                <a:hueOff val="-637824"/>
                <a:satOff val="3843"/>
                <a:lumOff val="30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a:t>Cultural Humility</a:t>
          </a:r>
        </a:p>
      </dsp:txBody>
      <dsp:txXfrm>
        <a:off x="2878766" y="590821"/>
        <a:ext cx="2338685" cy="1403211"/>
      </dsp:txXfrm>
    </dsp:sp>
    <dsp:sp modelId="{0F0E2106-E0C1-40EB-A02C-9A6929929BB1}">
      <dsp:nvSpPr>
        <dsp:cNvPr id="0" name=""/>
        <dsp:cNvSpPr/>
      </dsp:nvSpPr>
      <dsp:spPr>
        <a:xfrm>
          <a:off x="8092233" y="1246707"/>
          <a:ext cx="507297" cy="91440"/>
        </a:xfrm>
        <a:custGeom>
          <a:avLst/>
          <a:gdLst/>
          <a:ahLst/>
          <a:cxnLst/>
          <a:rect l="0" t="0" r="0" b="0"/>
          <a:pathLst>
            <a:path>
              <a:moveTo>
                <a:pt x="0" y="45720"/>
              </a:moveTo>
              <a:lnTo>
                <a:pt x="507297" y="45720"/>
              </a:lnTo>
            </a:path>
          </a:pathLst>
        </a:custGeom>
        <a:noFill/>
        <a:ln w="9525" cap="flat" cmpd="sng" algn="ctr">
          <a:solidFill>
            <a:schemeClr val="accent4">
              <a:hueOff val="-1488257"/>
              <a:satOff val="8966"/>
              <a:lumOff val="719"/>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332435" y="1289737"/>
        <a:ext cx="26894" cy="5378"/>
      </dsp:txXfrm>
    </dsp:sp>
    <dsp:sp modelId="{E3405D15-11F0-4E2A-A328-FF93A60A27A6}">
      <dsp:nvSpPr>
        <dsp:cNvPr id="0" name=""/>
        <dsp:cNvSpPr/>
      </dsp:nvSpPr>
      <dsp:spPr>
        <a:xfrm>
          <a:off x="5755348" y="590821"/>
          <a:ext cx="2338685" cy="1403211"/>
        </a:xfrm>
        <a:prstGeom prst="rect">
          <a:avLst/>
        </a:prstGeom>
        <a:gradFill rotWithShape="0">
          <a:gsLst>
            <a:gs pos="0">
              <a:schemeClr val="accent4">
                <a:hueOff val="-1275649"/>
                <a:satOff val="7685"/>
                <a:lumOff val="616"/>
                <a:alphaOff val="0"/>
                <a:tint val="50000"/>
                <a:satMod val="300000"/>
              </a:schemeClr>
            </a:gs>
            <a:gs pos="35000">
              <a:schemeClr val="accent4">
                <a:hueOff val="-1275649"/>
                <a:satOff val="7685"/>
                <a:lumOff val="616"/>
                <a:alphaOff val="0"/>
                <a:tint val="37000"/>
                <a:satMod val="300000"/>
              </a:schemeClr>
            </a:gs>
            <a:gs pos="100000">
              <a:schemeClr val="accent4">
                <a:hueOff val="-1275649"/>
                <a:satOff val="7685"/>
                <a:lumOff val="61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a:t>Implicit Bias</a:t>
          </a:r>
        </a:p>
      </dsp:txBody>
      <dsp:txXfrm>
        <a:off x="5755348" y="590821"/>
        <a:ext cx="2338685" cy="1403211"/>
      </dsp:txXfrm>
    </dsp:sp>
    <dsp:sp modelId="{D722BC88-708A-4F2F-A3B8-9F5EA4CD3C0E}">
      <dsp:nvSpPr>
        <dsp:cNvPr id="0" name=""/>
        <dsp:cNvSpPr/>
      </dsp:nvSpPr>
      <dsp:spPr>
        <a:xfrm>
          <a:off x="1171525" y="1992232"/>
          <a:ext cx="8629748" cy="507297"/>
        </a:xfrm>
        <a:custGeom>
          <a:avLst/>
          <a:gdLst/>
          <a:ahLst/>
          <a:cxnLst/>
          <a:rect l="0" t="0" r="0" b="0"/>
          <a:pathLst>
            <a:path>
              <a:moveTo>
                <a:pt x="8629748" y="0"/>
              </a:moveTo>
              <a:lnTo>
                <a:pt x="8629748" y="270748"/>
              </a:lnTo>
              <a:lnTo>
                <a:pt x="0" y="270748"/>
              </a:lnTo>
              <a:lnTo>
                <a:pt x="0" y="507297"/>
              </a:lnTo>
            </a:path>
          </a:pathLst>
        </a:custGeom>
        <a:noFill/>
        <a:ln w="9525" cap="flat" cmpd="sng" algn="ctr">
          <a:solidFill>
            <a:schemeClr val="accent4">
              <a:hueOff val="-2232385"/>
              <a:satOff val="13449"/>
              <a:lumOff val="1078"/>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270237" y="2243192"/>
        <a:ext cx="432324" cy="5378"/>
      </dsp:txXfrm>
    </dsp:sp>
    <dsp:sp modelId="{F88F45AC-2440-4BF4-88EB-7F671CE913BD}">
      <dsp:nvSpPr>
        <dsp:cNvPr id="0" name=""/>
        <dsp:cNvSpPr/>
      </dsp:nvSpPr>
      <dsp:spPr>
        <a:xfrm>
          <a:off x="8631931" y="590821"/>
          <a:ext cx="2338685" cy="1403211"/>
        </a:xfrm>
        <a:prstGeom prst="rect">
          <a:avLst/>
        </a:prstGeom>
        <a:gradFill rotWithShape="0">
          <a:gsLst>
            <a:gs pos="0">
              <a:schemeClr val="accent4">
                <a:hueOff val="-1913473"/>
                <a:satOff val="11528"/>
                <a:lumOff val="924"/>
                <a:alphaOff val="0"/>
                <a:tint val="50000"/>
                <a:satMod val="300000"/>
              </a:schemeClr>
            </a:gs>
            <a:gs pos="35000">
              <a:schemeClr val="accent4">
                <a:hueOff val="-1913473"/>
                <a:satOff val="11528"/>
                <a:lumOff val="924"/>
                <a:alphaOff val="0"/>
                <a:tint val="37000"/>
                <a:satMod val="300000"/>
              </a:schemeClr>
            </a:gs>
            <a:gs pos="100000">
              <a:schemeClr val="accent4">
                <a:hueOff val="-1913473"/>
                <a:satOff val="11528"/>
                <a:lumOff val="924"/>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a:t>Social Justice Advocacy</a:t>
          </a:r>
        </a:p>
      </dsp:txBody>
      <dsp:txXfrm>
        <a:off x="8631931" y="590821"/>
        <a:ext cx="2338685" cy="1403211"/>
      </dsp:txXfrm>
    </dsp:sp>
    <dsp:sp modelId="{AE6249A4-B34C-4709-9ADF-AB57D3BB8B3E}">
      <dsp:nvSpPr>
        <dsp:cNvPr id="0" name=""/>
        <dsp:cNvSpPr/>
      </dsp:nvSpPr>
      <dsp:spPr>
        <a:xfrm>
          <a:off x="2339068" y="3187815"/>
          <a:ext cx="507297" cy="91440"/>
        </a:xfrm>
        <a:custGeom>
          <a:avLst/>
          <a:gdLst/>
          <a:ahLst/>
          <a:cxnLst/>
          <a:rect l="0" t="0" r="0" b="0"/>
          <a:pathLst>
            <a:path>
              <a:moveTo>
                <a:pt x="0" y="45720"/>
              </a:moveTo>
              <a:lnTo>
                <a:pt x="507297" y="45720"/>
              </a:lnTo>
            </a:path>
          </a:pathLst>
        </a:custGeom>
        <a:noFill/>
        <a:ln w="9525" cap="flat" cmpd="sng" algn="ctr">
          <a:solidFill>
            <a:schemeClr val="accent4">
              <a:hueOff val="-2976513"/>
              <a:satOff val="17933"/>
              <a:lumOff val="143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79269" y="3230846"/>
        <a:ext cx="26894" cy="5378"/>
      </dsp:txXfrm>
    </dsp:sp>
    <dsp:sp modelId="{063D5745-E60E-44D4-9D8D-1815D603772B}">
      <dsp:nvSpPr>
        <dsp:cNvPr id="0" name=""/>
        <dsp:cNvSpPr/>
      </dsp:nvSpPr>
      <dsp:spPr>
        <a:xfrm>
          <a:off x="2183" y="2531930"/>
          <a:ext cx="2338685" cy="1403211"/>
        </a:xfrm>
        <a:prstGeom prst="rect">
          <a:avLst/>
        </a:prstGeom>
        <a:gradFill rotWithShape="0">
          <a:gsLst>
            <a:gs pos="0">
              <a:schemeClr val="accent4">
                <a:hueOff val="-2551297"/>
                <a:satOff val="15371"/>
                <a:lumOff val="1232"/>
                <a:alphaOff val="0"/>
                <a:tint val="50000"/>
                <a:satMod val="300000"/>
              </a:schemeClr>
            </a:gs>
            <a:gs pos="35000">
              <a:schemeClr val="accent4">
                <a:hueOff val="-2551297"/>
                <a:satOff val="15371"/>
                <a:lumOff val="1232"/>
                <a:alphaOff val="0"/>
                <a:tint val="37000"/>
                <a:satMod val="300000"/>
              </a:schemeClr>
            </a:gs>
            <a:gs pos="100000">
              <a:schemeClr val="accent4">
                <a:hueOff val="-2551297"/>
                <a:satOff val="15371"/>
                <a:lumOff val="1232"/>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a:t>Race Talk</a:t>
          </a:r>
        </a:p>
      </dsp:txBody>
      <dsp:txXfrm>
        <a:off x="2183" y="2531930"/>
        <a:ext cx="2338685" cy="1403211"/>
      </dsp:txXfrm>
    </dsp:sp>
    <dsp:sp modelId="{A653452B-5C77-4B74-AA82-4A4D6FB39B75}">
      <dsp:nvSpPr>
        <dsp:cNvPr id="0" name=""/>
        <dsp:cNvSpPr/>
      </dsp:nvSpPr>
      <dsp:spPr>
        <a:xfrm>
          <a:off x="5215651" y="3187815"/>
          <a:ext cx="507297" cy="91440"/>
        </a:xfrm>
        <a:custGeom>
          <a:avLst/>
          <a:gdLst/>
          <a:ahLst/>
          <a:cxnLst/>
          <a:rect l="0" t="0" r="0" b="0"/>
          <a:pathLst>
            <a:path>
              <a:moveTo>
                <a:pt x="0" y="45720"/>
              </a:moveTo>
              <a:lnTo>
                <a:pt x="507297" y="45720"/>
              </a:lnTo>
            </a:path>
          </a:pathLst>
        </a:custGeom>
        <a:noFill/>
        <a:ln w="9525" cap="flat" cmpd="sng" algn="ctr">
          <a:solidFill>
            <a:schemeClr val="accent4">
              <a:hueOff val="-3720641"/>
              <a:satOff val="22416"/>
              <a:lumOff val="1797"/>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5455852" y="3230846"/>
        <a:ext cx="26894" cy="5378"/>
      </dsp:txXfrm>
    </dsp:sp>
    <dsp:sp modelId="{61674966-A83B-4F28-B9A8-9D68CB410A98}">
      <dsp:nvSpPr>
        <dsp:cNvPr id="0" name=""/>
        <dsp:cNvSpPr/>
      </dsp:nvSpPr>
      <dsp:spPr>
        <a:xfrm>
          <a:off x="2878766" y="2531930"/>
          <a:ext cx="2338685" cy="1403211"/>
        </a:xfrm>
        <a:prstGeom prst="rect">
          <a:avLst/>
        </a:prstGeom>
        <a:gradFill rotWithShape="0">
          <a:gsLst>
            <a:gs pos="0">
              <a:schemeClr val="accent4">
                <a:hueOff val="-3189121"/>
                <a:satOff val="19214"/>
                <a:lumOff val="1540"/>
                <a:alphaOff val="0"/>
                <a:tint val="50000"/>
                <a:satMod val="300000"/>
              </a:schemeClr>
            </a:gs>
            <a:gs pos="35000">
              <a:schemeClr val="accent4">
                <a:hueOff val="-3189121"/>
                <a:satOff val="19214"/>
                <a:lumOff val="1540"/>
                <a:alphaOff val="0"/>
                <a:tint val="37000"/>
                <a:satMod val="300000"/>
              </a:schemeClr>
            </a:gs>
            <a:gs pos="100000">
              <a:schemeClr val="accent4">
                <a:hueOff val="-3189121"/>
                <a:satOff val="19214"/>
                <a:lumOff val="154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a:t>Race Pedagogy</a:t>
          </a:r>
        </a:p>
      </dsp:txBody>
      <dsp:txXfrm>
        <a:off x="2878766" y="2531930"/>
        <a:ext cx="2338685" cy="1403211"/>
      </dsp:txXfrm>
    </dsp:sp>
    <dsp:sp modelId="{4193B5A9-DD11-4733-B69A-615E9544D59F}">
      <dsp:nvSpPr>
        <dsp:cNvPr id="0" name=""/>
        <dsp:cNvSpPr/>
      </dsp:nvSpPr>
      <dsp:spPr>
        <a:xfrm>
          <a:off x="8092233" y="3187815"/>
          <a:ext cx="507297" cy="91440"/>
        </a:xfrm>
        <a:custGeom>
          <a:avLst/>
          <a:gdLst/>
          <a:ahLst/>
          <a:cxnLst/>
          <a:rect l="0" t="0" r="0" b="0"/>
          <a:pathLst>
            <a:path>
              <a:moveTo>
                <a:pt x="0" y="45720"/>
              </a:moveTo>
              <a:lnTo>
                <a:pt x="507297" y="45720"/>
              </a:lnTo>
            </a:path>
          </a:pathLst>
        </a:custGeom>
        <a:noFill/>
        <a:ln w="9525" cap="flat" cmpd="sng" algn="ctr">
          <a:solidFill>
            <a:schemeClr val="accent4">
              <a:hueOff val="-4464770"/>
              <a:satOff val="26899"/>
              <a:lumOff val="2156"/>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8332435" y="3230846"/>
        <a:ext cx="26894" cy="5378"/>
      </dsp:txXfrm>
    </dsp:sp>
    <dsp:sp modelId="{FE32C6D9-6D76-4065-8D3D-FC346E318E2A}">
      <dsp:nvSpPr>
        <dsp:cNvPr id="0" name=""/>
        <dsp:cNvSpPr/>
      </dsp:nvSpPr>
      <dsp:spPr>
        <a:xfrm>
          <a:off x="5755348" y="2531930"/>
          <a:ext cx="2338685" cy="1403211"/>
        </a:xfrm>
        <a:prstGeom prst="rect">
          <a:avLst/>
        </a:prstGeom>
        <a:gradFill rotWithShape="0">
          <a:gsLst>
            <a:gs pos="0">
              <a:schemeClr val="accent4">
                <a:hueOff val="-3826945"/>
                <a:satOff val="23056"/>
                <a:lumOff val="1848"/>
                <a:alphaOff val="0"/>
                <a:tint val="50000"/>
                <a:satMod val="300000"/>
              </a:schemeClr>
            </a:gs>
            <a:gs pos="35000">
              <a:schemeClr val="accent4">
                <a:hueOff val="-3826945"/>
                <a:satOff val="23056"/>
                <a:lumOff val="1848"/>
                <a:alphaOff val="0"/>
                <a:tint val="37000"/>
                <a:satMod val="300000"/>
              </a:schemeClr>
            </a:gs>
            <a:gs pos="100000">
              <a:schemeClr val="accent4">
                <a:hueOff val="-3826945"/>
                <a:satOff val="23056"/>
                <a:lumOff val="1848"/>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dirty="0"/>
            <a:t>Privilege</a:t>
          </a:r>
        </a:p>
      </dsp:txBody>
      <dsp:txXfrm>
        <a:off x="5755348" y="2531930"/>
        <a:ext cx="2338685" cy="1403211"/>
      </dsp:txXfrm>
    </dsp:sp>
    <dsp:sp modelId="{DB6244DC-8D82-43B7-ADDE-9256AC2440E8}">
      <dsp:nvSpPr>
        <dsp:cNvPr id="0" name=""/>
        <dsp:cNvSpPr/>
      </dsp:nvSpPr>
      <dsp:spPr>
        <a:xfrm>
          <a:off x="8631931" y="2531930"/>
          <a:ext cx="2338685" cy="1403211"/>
        </a:xfrm>
        <a:prstGeom prst="rect">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US" sz="2900" kern="1200"/>
            <a:t>Oppression </a:t>
          </a:r>
        </a:p>
      </dsp:txBody>
      <dsp:txXfrm>
        <a:off x="8631931" y="2531930"/>
        <a:ext cx="2338685" cy="1403211"/>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996FBF-D46E-475C-A8D7-B9956039D93B}">
      <dsp:nvSpPr>
        <dsp:cNvPr id="0" name=""/>
        <dsp:cNvSpPr/>
      </dsp:nvSpPr>
      <dsp:spPr>
        <a:xfrm>
          <a:off x="629546" y="506564"/>
          <a:ext cx="4645522" cy="4645522"/>
        </a:xfrm>
        <a:prstGeom prst="circularArrow">
          <a:avLst>
            <a:gd name="adj1" fmla="val 5544"/>
            <a:gd name="adj2" fmla="val 330680"/>
            <a:gd name="adj3" fmla="val 13820349"/>
            <a:gd name="adj4" fmla="val 17358987"/>
            <a:gd name="adj5" fmla="val 5757"/>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D09291A8-3AB1-46B8-9436-F68CA3BFDA7F}">
      <dsp:nvSpPr>
        <dsp:cNvPr id="0" name=""/>
        <dsp:cNvSpPr/>
      </dsp:nvSpPr>
      <dsp:spPr>
        <a:xfrm>
          <a:off x="1885555" y="533345"/>
          <a:ext cx="2133503" cy="1066751"/>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Access one’s own culture</a:t>
          </a:r>
        </a:p>
      </dsp:txBody>
      <dsp:txXfrm>
        <a:off x="1937629" y="585419"/>
        <a:ext cx="2029355" cy="962603"/>
      </dsp:txXfrm>
    </dsp:sp>
    <dsp:sp modelId="{AC7FC7CC-210E-4177-AD0B-D344F7E7EE84}">
      <dsp:nvSpPr>
        <dsp:cNvPr id="0" name=""/>
        <dsp:cNvSpPr/>
      </dsp:nvSpPr>
      <dsp:spPr>
        <a:xfrm>
          <a:off x="3769630" y="1902206"/>
          <a:ext cx="2133503" cy="1066751"/>
        </a:xfrm>
        <a:prstGeom prst="roundRect">
          <a:avLst/>
        </a:prstGeom>
        <a:gradFill rotWithShape="0">
          <a:gsLst>
            <a:gs pos="0">
              <a:schemeClr val="accent2">
                <a:hueOff val="1170380"/>
                <a:satOff val="-1460"/>
                <a:lumOff val="343"/>
                <a:alphaOff val="0"/>
                <a:tint val="50000"/>
                <a:satMod val="300000"/>
              </a:schemeClr>
            </a:gs>
            <a:gs pos="35000">
              <a:schemeClr val="accent2">
                <a:hueOff val="1170380"/>
                <a:satOff val="-1460"/>
                <a:lumOff val="343"/>
                <a:alphaOff val="0"/>
                <a:tint val="37000"/>
                <a:satMod val="300000"/>
              </a:schemeClr>
            </a:gs>
            <a:gs pos="100000">
              <a:schemeClr val="accent2">
                <a:hueOff val="1170380"/>
                <a:satOff val="-1460"/>
                <a:lumOff val="34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Value Diversity</a:t>
          </a:r>
        </a:p>
      </dsp:txBody>
      <dsp:txXfrm>
        <a:off x="3821704" y="1954280"/>
        <a:ext cx="2029355" cy="962603"/>
      </dsp:txXfrm>
    </dsp:sp>
    <dsp:sp modelId="{57B738CF-9BD7-43EB-85E1-DF1429C5E03C}">
      <dsp:nvSpPr>
        <dsp:cNvPr id="0" name=""/>
        <dsp:cNvSpPr/>
      </dsp:nvSpPr>
      <dsp:spPr>
        <a:xfrm>
          <a:off x="3049977" y="4117068"/>
          <a:ext cx="2133503" cy="1066751"/>
        </a:xfrm>
        <a:prstGeom prst="roundRec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Manage Dynamics of Difference</a:t>
          </a:r>
        </a:p>
      </dsp:txBody>
      <dsp:txXfrm>
        <a:off x="3102051" y="4169142"/>
        <a:ext cx="2029355" cy="962603"/>
      </dsp:txXfrm>
    </dsp:sp>
    <dsp:sp modelId="{7F06B13A-84D0-44D5-9293-7026928C9EB9}">
      <dsp:nvSpPr>
        <dsp:cNvPr id="0" name=""/>
        <dsp:cNvSpPr/>
      </dsp:nvSpPr>
      <dsp:spPr>
        <a:xfrm>
          <a:off x="721133" y="4117068"/>
          <a:ext cx="2133503" cy="1066751"/>
        </a:xfrm>
        <a:prstGeom prst="roundRect">
          <a:avLst/>
        </a:prstGeom>
        <a:gradFill rotWithShape="0">
          <a:gsLst>
            <a:gs pos="0">
              <a:schemeClr val="accent2">
                <a:hueOff val="3511139"/>
                <a:satOff val="-4379"/>
                <a:lumOff val="1030"/>
                <a:alphaOff val="0"/>
                <a:tint val="50000"/>
                <a:satMod val="300000"/>
              </a:schemeClr>
            </a:gs>
            <a:gs pos="35000">
              <a:schemeClr val="accent2">
                <a:hueOff val="3511139"/>
                <a:satOff val="-4379"/>
                <a:lumOff val="1030"/>
                <a:alphaOff val="0"/>
                <a:tint val="37000"/>
                <a:satMod val="300000"/>
              </a:schemeClr>
            </a:gs>
            <a:gs pos="100000">
              <a:schemeClr val="accent2">
                <a:hueOff val="3511139"/>
                <a:satOff val="-4379"/>
                <a:lumOff val="103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Adapt to Diversity</a:t>
          </a:r>
        </a:p>
      </dsp:txBody>
      <dsp:txXfrm>
        <a:off x="773207" y="4169142"/>
        <a:ext cx="2029355" cy="962603"/>
      </dsp:txXfrm>
    </dsp:sp>
    <dsp:sp modelId="{26CE0F41-9286-44C6-9562-1F9B6B97BE07}">
      <dsp:nvSpPr>
        <dsp:cNvPr id="0" name=""/>
        <dsp:cNvSpPr/>
      </dsp:nvSpPr>
      <dsp:spPr>
        <a:xfrm>
          <a:off x="1481" y="1902206"/>
          <a:ext cx="2133503" cy="1066751"/>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a:t>Institutionalize Cultural Knowledge</a:t>
          </a:r>
        </a:p>
      </dsp:txBody>
      <dsp:txXfrm>
        <a:off x="53555" y="1954280"/>
        <a:ext cx="2029355" cy="962603"/>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1D014E-CC14-40E0-B7A1-1248498C298A}">
      <dsp:nvSpPr>
        <dsp:cNvPr id="0" name=""/>
        <dsp:cNvSpPr/>
      </dsp:nvSpPr>
      <dsp:spPr>
        <a:xfrm>
          <a:off x="-3818611" y="-586477"/>
          <a:ext cx="4551311" cy="4551311"/>
        </a:xfrm>
        <a:prstGeom prst="blockArc">
          <a:avLst>
            <a:gd name="adj1" fmla="val 18900000"/>
            <a:gd name="adj2" fmla="val 2700000"/>
            <a:gd name="adj3" fmla="val 475"/>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979C40-209A-4DE6-A921-B049D6AA83A6}">
      <dsp:nvSpPr>
        <dsp:cNvPr id="0" name=""/>
        <dsp:cNvSpPr/>
      </dsp:nvSpPr>
      <dsp:spPr>
        <a:xfrm>
          <a:off x="471179" y="337835"/>
          <a:ext cx="5874163" cy="675671"/>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6314" tIns="93980" rIns="93980" bIns="93980" numCol="1" spcCol="1270" anchor="ctr" anchorCtr="0">
          <a:noAutofit/>
        </a:bodyPr>
        <a:lstStyle/>
        <a:p>
          <a:pPr lvl="0" algn="l" defTabSz="1644650">
            <a:lnSpc>
              <a:spcPct val="90000"/>
            </a:lnSpc>
            <a:spcBef>
              <a:spcPct val="0"/>
            </a:spcBef>
            <a:spcAft>
              <a:spcPct val="35000"/>
            </a:spcAft>
          </a:pPr>
          <a:r>
            <a:rPr lang="en-US" sz="3700" kern="1200"/>
            <a:t>Individual</a:t>
          </a:r>
        </a:p>
      </dsp:txBody>
      <dsp:txXfrm>
        <a:off x="471179" y="337835"/>
        <a:ext cx="5874163" cy="675671"/>
      </dsp:txXfrm>
    </dsp:sp>
    <dsp:sp modelId="{BB6F2E54-6CE7-46D3-AB73-B145B8E84DF8}">
      <dsp:nvSpPr>
        <dsp:cNvPr id="0" name=""/>
        <dsp:cNvSpPr/>
      </dsp:nvSpPr>
      <dsp:spPr>
        <a:xfrm>
          <a:off x="48885" y="253376"/>
          <a:ext cx="844589" cy="844589"/>
        </a:xfrm>
        <a:prstGeom prst="ellipse">
          <a:avLst/>
        </a:prstGeom>
        <a:solidFill>
          <a:schemeClr val="lt1">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1C1F162-1C43-4979-A7E7-2C97F95E0E08}">
      <dsp:nvSpPr>
        <dsp:cNvPr id="0" name=""/>
        <dsp:cNvSpPr/>
      </dsp:nvSpPr>
      <dsp:spPr>
        <a:xfrm>
          <a:off x="716786" y="1351342"/>
          <a:ext cx="5628557" cy="675671"/>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6314" tIns="93980" rIns="93980" bIns="93980" numCol="1" spcCol="1270" anchor="ctr" anchorCtr="0">
          <a:noAutofit/>
        </a:bodyPr>
        <a:lstStyle/>
        <a:p>
          <a:pPr lvl="0" algn="l" defTabSz="1644650">
            <a:lnSpc>
              <a:spcPct val="90000"/>
            </a:lnSpc>
            <a:spcBef>
              <a:spcPct val="0"/>
            </a:spcBef>
            <a:spcAft>
              <a:spcPct val="35000"/>
            </a:spcAft>
          </a:pPr>
          <a:r>
            <a:rPr lang="en-US" sz="3700" kern="1200"/>
            <a:t>Institution</a:t>
          </a:r>
        </a:p>
      </dsp:txBody>
      <dsp:txXfrm>
        <a:off x="716786" y="1351342"/>
        <a:ext cx="5628557" cy="675671"/>
      </dsp:txXfrm>
    </dsp:sp>
    <dsp:sp modelId="{1A5353A8-D431-42E3-B81E-7F30EDEC09E5}">
      <dsp:nvSpPr>
        <dsp:cNvPr id="0" name=""/>
        <dsp:cNvSpPr/>
      </dsp:nvSpPr>
      <dsp:spPr>
        <a:xfrm>
          <a:off x="294491" y="1266883"/>
          <a:ext cx="844589" cy="844589"/>
        </a:xfrm>
        <a:prstGeom prst="ellipse">
          <a:avLst/>
        </a:prstGeom>
        <a:solidFill>
          <a:schemeClr val="lt1">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1289D29-1EEE-4535-A617-CFE71C233CEE}">
      <dsp:nvSpPr>
        <dsp:cNvPr id="0" name=""/>
        <dsp:cNvSpPr/>
      </dsp:nvSpPr>
      <dsp:spPr>
        <a:xfrm>
          <a:off x="471179" y="2364849"/>
          <a:ext cx="5874163" cy="675671"/>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6314" tIns="93980" rIns="93980" bIns="93980" numCol="1" spcCol="1270" anchor="ctr" anchorCtr="0">
          <a:noAutofit/>
        </a:bodyPr>
        <a:lstStyle/>
        <a:p>
          <a:pPr lvl="0" algn="l" defTabSz="1644650">
            <a:lnSpc>
              <a:spcPct val="90000"/>
            </a:lnSpc>
            <a:spcBef>
              <a:spcPct val="0"/>
            </a:spcBef>
            <a:spcAft>
              <a:spcPct val="35000"/>
            </a:spcAft>
          </a:pPr>
          <a:r>
            <a:rPr lang="en-US" sz="3700" kern="1200"/>
            <a:t>Cultural</a:t>
          </a:r>
        </a:p>
      </dsp:txBody>
      <dsp:txXfrm>
        <a:off x="471179" y="2364849"/>
        <a:ext cx="5874163" cy="675671"/>
      </dsp:txXfrm>
    </dsp:sp>
    <dsp:sp modelId="{7488F03F-93FC-4DC7-A42B-E489CF7A14D5}">
      <dsp:nvSpPr>
        <dsp:cNvPr id="0" name=""/>
        <dsp:cNvSpPr/>
      </dsp:nvSpPr>
      <dsp:spPr>
        <a:xfrm>
          <a:off x="48885" y="2280390"/>
          <a:ext cx="844589" cy="844589"/>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7E97F3-1164-4F94-AA36-C40914CA8513}">
      <dsp:nvSpPr>
        <dsp:cNvPr id="0" name=""/>
        <dsp:cNvSpPr/>
      </dsp:nvSpPr>
      <dsp:spPr>
        <a:xfrm>
          <a:off x="2395837" y="0"/>
          <a:ext cx="2309709" cy="2310060"/>
        </a:xfrm>
        <a:prstGeom prst="circularArrow">
          <a:avLst>
            <a:gd name="adj1" fmla="val 10980"/>
            <a:gd name="adj2" fmla="val 1142322"/>
            <a:gd name="adj3" fmla="val 4500000"/>
            <a:gd name="adj4" fmla="val 10800000"/>
            <a:gd name="adj5" fmla="val 125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08865A8-226F-44C3-86D6-27CC9AD459DD}">
      <dsp:nvSpPr>
        <dsp:cNvPr id="0" name=""/>
        <dsp:cNvSpPr/>
      </dsp:nvSpPr>
      <dsp:spPr>
        <a:xfrm>
          <a:off x="2906358" y="834002"/>
          <a:ext cx="1283461" cy="641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Marginalized Group Experience</a:t>
          </a:r>
        </a:p>
      </dsp:txBody>
      <dsp:txXfrm>
        <a:off x="2906358" y="834002"/>
        <a:ext cx="1283461" cy="641576"/>
      </dsp:txXfrm>
    </dsp:sp>
    <dsp:sp modelId="{B6DCF096-66C6-4520-8FD4-8477C69A5FAE}">
      <dsp:nvSpPr>
        <dsp:cNvPr id="0" name=""/>
        <dsp:cNvSpPr/>
      </dsp:nvSpPr>
      <dsp:spPr>
        <a:xfrm>
          <a:off x="1754323" y="1327301"/>
          <a:ext cx="2309709" cy="2310060"/>
        </a:xfrm>
        <a:prstGeom prst="leftCircularArrow">
          <a:avLst>
            <a:gd name="adj1" fmla="val 10980"/>
            <a:gd name="adj2" fmla="val 1142322"/>
            <a:gd name="adj3" fmla="val 6300000"/>
            <a:gd name="adj4" fmla="val 18900000"/>
            <a:gd name="adj5" fmla="val 1250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9F36C4-D662-4D0A-92B1-8A6655860F2B}">
      <dsp:nvSpPr>
        <dsp:cNvPr id="0" name=""/>
        <dsp:cNvSpPr/>
      </dsp:nvSpPr>
      <dsp:spPr>
        <a:xfrm>
          <a:off x="2267447" y="2168981"/>
          <a:ext cx="1283461" cy="641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School Culture Analysis Paper</a:t>
          </a:r>
        </a:p>
      </dsp:txBody>
      <dsp:txXfrm>
        <a:off x="2267447" y="2168981"/>
        <a:ext cx="1283461" cy="641576"/>
      </dsp:txXfrm>
    </dsp:sp>
    <dsp:sp modelId="{1D795FDF-1282-421A-BC36-9CB9C444CCD6}">
      <dsp:nvSpPr>
        <dsp:cNvPr id="0" name=""/>
        <dsp:cNvSpPr/>
      </dsp:nvSpPr>
      <dsp:spPr>
        <a:xfrm>
          <a:off x="2560227" y="2813437"/>
          <a:ext cx="1984398" cy="1985193"/>
        </a:xfrm>
        <a:prstGeom prst="blockArc">
          <a:avLst>
            <a:gd name="adj1" fmla="val 13500000"/>
            <a:gd name="adj2" fmla="val 10800000"/>
            <a:gd name="adj3" fmla="val 12740"/>
          </a:avLst>
        </a:prstGeom>
        <a:solidFill>
          <a:srgbClr val="C0000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A8FD88-4732-41FC-A8E5-64A61C80CF56}">
      <dsp:nvSpPr>
        <dsp:cNvPr id="0" name=""/>
        <dsp:cNvSpPr/>
      </dsp:nvSpPr>
      <dsp:spPr>
        <a:xfrm>
          <a:off x="2909395" y="3505879"/>
          <a:ext cx="1283461" cy="6415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a:t>Consultation Case Summary</a:t>
          </a:r>
        </a:p>
      </dsp:txBody>
      <dsp:txXfrm>
        <a:off x="2909395" y="3505879"/>
        <a:ext cx="1283461" cy="64157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26D93-91BC-4EFF-88B1-59DC3AD7ABF3}">
      <dsp:nvSpPr>
        <dsp:cNvPr id="0" name=""/>
        <dsp:cNvSpPr/>
      </dsp:nvSpPr>
      <dsp:spPr>
        <a:xfrm>
          <a:off x="3503" y="1245575"/>
          <a:ext cx="2148204" cy="107410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a:t>DEP</a:t>
          </a:r>
        </a:p>
      </dsp:txBody>
      <dsp:txXfrm>
        <a:off x="34962" y="1277034"/>
        <a:ext cx="2085286" cy="1011184"/>
      </dsp:txXfrm>
    </dsp:sp>
    <dsp:sp modelId="{15285877-AD03-4F50-9C0A-41946A059665}">
      <dsp:nvSpPr>
        <dsp:cNvPr id="0" name=""/>
        <dsp:cNvSpPr/>
      </dsp:nvSpPr>
      <dsp:spPr>
        <a:xfrm rot="19457599">
          <a:off x="2052244" y="1446708"/>
          <a:ext cx="1058208" cy="54228"/>
        </a:xfrm>
        <a:custGeom>
          <a:avLst/>
          <a:gdLst/>
          <a:ahLst/>
          <a:cxnLst/>
          <a:rect l="0" t="0" r="0" b="0"/>
          <a:pathLst>
            <a:path>
              <a:moveTo>
                <a:pt x="0" y="27114"/>
              </a:moveTo>
              <a:lnTo>
                <a:pt x="1058208" y="2711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54893" y="1447367"/>
        <a:ext cx="52910" cy="52910"/>
      </dsp:txXfrm>
    </dsp:sp>
    <dsp:sp modelId="{C634EF2B-2004-4BDA-867B-56BBA6D7678D}">
      <dsp:nvSpPr>
        <dsp:cNvPr id="0" name=""/>
        <dsp:cNvSpPr/>
      </dsp:nvSpPr>
      <dsp:spPr>
        <a:xfrm>
          <a:off x="3010989" y="627966"/>
          <a:ext cx="2148204" cy="107410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a:t>Developmental</a:t>
          </a:r>
        </a:p>
      </dsp:txBody>
      <dsp:txXfrm>
        <a:off x="3042448" y="659425"/>
        <a:ext cx="2085286" cy="1011184"/>
      </dsp:txXfrm>
    </dsp:sp>
    <dsp:sp modelId="{B8D38D03-A2B7-46C3-9704-2978BBF81681}">
      <dsp:nvSpPr>
        <dsp:cNvPr id="0" name=""/>
        <dsp:cNvSpPr/>
      </dsp:nvSpPr>
      <dsp:spPr>
        <a:xfrm rot="2142401">
          <a:off x="2052244" y="2064317"/>
          <a:ext cx="1058208" cy="54228"/>
        </a:xfrm>
        <a:custGeom>
          <a:avLst/>
          <a:gdLst/>
          <a:ahLst/>
          <a:cxnLst/>
          <a:rect l="0" t="0" r="0" b="0"/>
          <a:pathLst>
            <a:path>
              <a:moveTo>
                <a:pt x="0" y="27114"/>
              </a:moveTo>
              <a:lnTo>
                <a:pt x="1058208" y="2711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54893" y="2064976"/>
        <a:ext cx="52910" cy="52910"/>
      </dsp:txXfrm>
    </dsp:sp>
    <dsp:sp modelId="{63B3DAD2-EDB6-456B-B48C-390B06B57638}">
      <dsp:nvSpPr>
        <dsp:cNvPr id="0" name=""/>
        <dsp:cNvSpPr/>
      </dsp:nvSpPr>
      <dsp:spPr>
        <a:xfrm>
          <a:off x="3010989" y="1863184"/>
          <a:ext cx="2148204" cy="107410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a:t>Behavioral </a:t>
          </a:r>
        </a:p>
      </dsp:txBody>
      <dsp:txXfrm>
        <a:off x="3042448" y="1894643"/>
        <a:ext cx="2085286" cy="1011184"/>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1517EA-36E6-4786-B8C1-B1504F7C6DB2}">
      <dsp:nvSpPr>
        <dsp:cNvPr id="0" name=""/>
        <dsp:cNvSpPr/>
      </dsp:nvSpPr>
      <dsp:spPr>
        <a:xfrm>
          <a:off x="4598976" y="3208545"/>
          <a:ext cx="2689246" cy="2689246"/>
        </a:xfrm>
        <a:prstGeom prst="ellipse">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en-US" sz="1800" b="1" kern="1200">
              <a:latin typeface="Calibri" panose="020F0502020204030204"/>
              <a:ea typeface="+mn-ea"/>
              <a:cs typeface="+mn-cs"/>
            </a:rPr>
            <a:t>Race Pedagogy</a:t>
          </a:r>
        </a:p>
      </dsp:txBody>
      <dsp:txXfrm>
        <a:off x="4992807" y="3602376"/>
        <a:ext cx="1901584" cy="1901584"/>
      </dsp:txXfrm>
    </dsp:sp>
    <dsp:sp modelId="{1AD688D3-6944-45F6-9AA5-79FF53A6E282}">
      <dsp:nvSpPr>
        <dsp:cNvPr id="0" name=""/>
        <dsp:cNvSpPr/>
      </dsp:nvSpPr>
      <dsp:spPr>
        <a:xfrm rot="12900000">
          <a:off x="2865344" y="2737526"/>
          <a:ext cx="2065083" cy="766435"/>
        </a:xfrm>
        <a:prstGeom prst="leftArrow">
          <a:avLst>
            <a:gd name="adj1" fmla="val 60000"/>
            <a:gd name="adj2" fmla="val 50000"/>
          </a:avLst>
        </a:prstGeom>
        <a:solidFill>
          <a:srgbClr val="D10C2C"/>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B34E43B6-6D40-40F0-BCA6-A04882F0FCDD}">
      <dsp:nvSpPr>
        <dsp:cNvPr id="0" name=""/>
        <dsp:cNvSpPr/>
      </dsp:nvSpPr>
      <dsp:spPr>
        <a:xfrm>
          <a:off x="1774685" y="1506589"/>
          <a:ext cx="2554784" cy="2043827"/>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2385" tIns="32385" rIns="32385" bIns="32385" numCol="1" spcCol="1270" anchor="t" anchorCtr="0">
          <a:noAutofit/>
        </a:bodyPr>
        <a:lstStyle/>
        <a:p>
          <a:pPr lvl="0" algn="l" defTabSz="755650">
            <a:lnSpc>
              <a:spcPct val="90000"/>
            </a:lnSpc>
            <a:spcBef>
              <a:spcPct val="0"/>
            </a:spcBef>
            <a:spcAft>
              <a:spcPct val="35000"/>
            </a:spcAft>
          </a:pPr>
          <a:r>
            <a:rPr lang="en-US" sz="1700" kern="1200">
              <a:latin typeface="Garamond" panose="02020404030301010803" pitchFamily="18" charset="0"/>
              <a:ea typeface="+mn-ea"/>
              <a:cs typeface="+mn-cs"/>
            </a:rPr>
            <a:t>Awareness</a:t>
          </a:r>
        </a:p>
        <a:p>
          <a:pPr marL="114300" lvl="1"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Empirical Reality</a:t>
          </a:r>
        </a:p>
        <a:p>
          <a:pPr marL="228600" lvl="2"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Education</a:t>
          </a:r>
        </a:p>
        <a:p>
          <a:pPr marL="228600" lvl="2"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Research</a:t>
          </a:r>
        </a:p>
        <a:p>
          <a:pPr marL="114300" lvl="1" indent="-114300" algn="l" defTabSz="577850">
            <a:lnSpc>
              <a:spcPct val="90000"/>
            </a:lnSpc>
            <a:spcBef>
              <a:spcPct val="0"/>
            </a:spcBef>
            <a:spcAft>
              <a:spcPct val="15000"/>
            </a:spcAft>
            <a:buChar char="••"/>
          </a:pPr>
          <a:r>
            <a:rPr lang="en-US" sz="1300" kern="1200" dirty="0" smtClean="0">
              <a:latin typeface="Garamond" panose="02020404030301010803" pitchFamily="18" charset="0"/>
              <a:ea typeface="+mn-ea"/>
              <a:cs typeface="+mn-cs"/>
            </a:rPr>
            <a:t>Experiential </a:t>
          </a:r>
          <a:r>
            <a:rPr lang="en-US" sz="1300" kern="1200" dirty="0">
              <a:latin typeface="Garamond" panose="02020404030301010803" pitchFamily="18" charset="0"/>
              <a:ea typeface="+mn-ea"/>
              <a:cs typeface="+mn-cs"/>
            </a:rPr>
            <a:t>Reality</a:t>
          </a:r>
        </a:p>
        <a:p>
          <a:pPr marL="228600" lvl="2"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Personal Identity</a:t>
          </a:r>
        </a:p>
        <a:p>
          <a:pPr marL="228600" lvl="2"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Biases</a:t>
          </a:r>
        </a:p>
      </dsp:txBody>
      <dsp:txXfrm>
        <a:off x="1834547" y="1566451"/>
        <a:ext cx="2435060" cy="1924103"/>
      </dsp:txXfrm>
    </dsp:sp>
    <dsp:sp modelId="{ED6E9603-57D5-4D8E-8871-4E6E34B2BFF0}">
      <dsp:nvSpPr>
        <dsp:cNvPr id="0" name=""/>
        <dsp:cNvSpPr/>
      </dsp:nvSpPr>
      <dsp:spPr>
        <a:xfrm rot="16200000">
          <a:off x="4911058" y="1672595"/>
          <a:ext cx="2065083" cy="766435"/>
        </a:xfrm>
        <a:prstGeom prst="leftArrow">
          <a:avLst>
            <a:gd name="adj1" fmla="val 60000"/>
            <a:gd name="adj2" fmla="val 50000"/>
          </a:avLst>
        </a:prstGeom>
        <a:solidFill>
          <a:srgbClr val="D10C2C"/>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6B15199-07E4-44CB-87DD-6211730567A9}">
      <dsp:nvSpPr>
        <dsp:cNvPr id="0" name=""/>
        <dsp:cNvSpPr/>
      </dsp:nvSpPr>
      <dsp:spPr>
        <a:xfrm>
          <a:off x="4666207" y="1358"/>
          <a:ext cx="2554784" cy="2043827"/>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2385" tIns="32385" rIns="32385" bIns="32385" numCol="1" spcCol="1270" anchor="t" anchorCtr="0">
          <a:noAutofit/>
        </a:bodyPr>
        <a:lstStyle/>
        <a:p>
          <a:pPr lvl="0" algn="l" defTabSz="755650">
            <a:lnSpc>
              <a:spcPct val="90000"/>
            </a:lnSpc>
            <a:spcBef>
              <a:spcPct val="0"/>
            </a:spcBef>
            <a:spcAft>
              <a:spcPct val="35000"/>
            </a:spcAft>
          </a:pPr>
          <a:r>
            <a:rPr lang="en-US" sz="1700" kern="1200">
              <a:latin typeface="Garamond" panose="02020404030301010803" pitchFamily="18" charset="0"/>
              <a:ea typeface="+mn-ea"/>
              <a:cs typeface="+mn-cs"/>
            </a:rPr>
            <a:t>Students</a:t>
          </a:r>
        </a:p>
        <a:p>
          <a:pPr marL="114300" lvl="1" indent="-114300" algn="l" defTabSz="577850">
            <a:lnSpc>
              <a:spcPct val="90000"/>
            </a:lnSpc>
            <a:spcBef>
              <a:spcPct val="0"/>
            </a:spcBef>
            <a:spcAft>
              <a:spcPct val="15000"/>
            </a:spcAft>
            <a:buChar char="••"/>
          </a:pPr>
          <a:r>
            <a:rPr lang="en-US" sz="1300" kern="1200" dirty="0" smtClean="0">
              <a:latin typeface="Garamond" panose="02020404030301010803" pitchFamily="18" charset="0"/>
              <a:ea typeface="+mn-ea"/>
              <a:cs typeface="+mn-cs"/>
            </a:rPr>
            <a:t>Experiential </a:t>
          </a:r>
          <a:r>
            <a:rPr lang="en-US" sz="1300" kern="1200" dirty="0">
              <a:latin typeface="Garamond" panose="02020404030301010803" pitchFamily="18" charset="0"/>
              <a:ea typeface="+mn-ea"/>
              <a:cs typeface="+mn-cs"/>
            </a:rPr>
            <a:t>Reality</a:t>
          </a:r>
        </a:p>
        <a:p>
          <a:pPr marL="228600" lvl="2"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Biases</a:t>
          </a:r>
        </a:p>
        <a:p>
          <a:pPr marL="342900" lvl="3"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Microaggressions</a:t>
          </a:r>
        </a:p>
        <a:p>
          <a:pPr marL="114300" lvl="1"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Color Blind</a:t>
          </a:r>
        </a:p>
        <a:p>
          <a:pPr marL="228600" lvl="2"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Resistance</a:t>
          </a:r>
        </a:p>
        <a:p>
          <a:pPr marL="342900" lvl="3"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Emotional Reaction</a:t>
          </a:r>
        </a:p>
        <a:p>
          <a:pPr marL="457200" lvl="4"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Anger</a:t>
          </a:r>
        </a:p>
        <a:p>
          <a:pPr marL="457200" lvl="4"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Guilt</a:t>
          </a:r>
        </a:p>
      </dsp:txBody>
      <dsp:txXfrm>
        <a:off x="4726069" y="61220"/>
        <a:ext cx="2435060" cy="1924103"/>
      </dsp:txXfrm>
    </dsp:sp>
    <dsp:sp modelId="{BC37DBDC-E45B-46EF-ADC6-E4167B5F892E}">
      <dsp:nvSpPr>
        <dsp:cNvPr id="0" name=""/>
        <dsp:cNvSpPr/>
      </dsp:nvSpPr>
      <dsp:spPr>
        <a:xfrm rot="19500000">
          <a:off x="6956771" y="2737526"/>
          <a:ext cx="2065083" cy="766435"/>
        </a:xfrm>
        <a:prstGeom prst="leftArrow">
          <a:avLst>
            <a:gd name="adj1" fmla="val 60000"/>
            <a:gd name="adj2" fmla="val 50000"/>
          </a:avLst>
        </a:prstGeom>
        <a:solidFill>
          <a:srgbClr val="C00000"/>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162D9DB9-55C6-4919-B3A6-9F83E14DC55E}">
      <dsp:nvSpPr>
        <dsp:cNvPr id="0" name=""/>
        <dsp:cNvSpPr/>
      </dsp:nvSpPr>
      <dsp:spPr>
        <a:xfrm>
          <a:off x="7557729" y="1506589"/>
          <a:ext cx="2554784" cy="2043827"/>
        </a:xfrm>
        <a:prstGeom prst="roundRect">
          <a:avLst>
            <a:gd name="adj" fmla="val 10000"/>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32385" tIns="32385" rIns="32385" bIns="32385" numCol="1" spcCol="1270" anchor="t" anchorCtr="0">
          <a:noAutofit/>
        </a:bodyPr>
        <a:lstStyle/>
        <a:p>
          <a:pPr lvl="0" algn="l" defTabSz="755650">
            <a:lnSpc>
              <a:spcPct val="90000"/>
            </a:lnSpc>
            <a:spcBef>
              <a:spcPct val="0"/>
            </a:spcBef>
            <a:spcAft>
              <a:spcPct val="35000"/>
            </a:spcAft>
          </a:pPr>
          <a:r>
            <a:rPr lang="en-US" sz="1700" kern="1200">
              <a:latin typeface="Garamond" panose="02020404030301010803" pitchFamily="18" charset="0"/>
              <a:ea typeface="+mn-ea"/>
              <a:cs typeface="+mn-cs"/>
            </a:rPr>
            <a:t>Facilitation Skills	</a:t>
          </a:r>
        </a:p>
        <a:p>
          <a:pPr marL="114300" lvl="1"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Ground Rules</a:t>
          </a:r>
        </a:p>
        <a:p>
          <a:pPr marL="114300" lvl="1"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Educate</a:t>
          </a:r>
        </a:p>
        <a:p>
          <a:pPr marL="228600" lvl="2"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Systems of Oppression</a:t>
          </a:r>
        </a:p>
        <a:p>
          <a:pPr marL="342900" lvl="3"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Emotion</a:t>
          </a:r>
        </a:p>
        <a:p>
          <a:pPr marL="342900" lvl="3"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Management</a:t>
          </a:r>
        </a:p>
        <a:p>
          <a:pPr marL="114300" lvl="1"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Instigate</a:t>
          </a:r>
        </a:p>
        <a:p>
          <a:pPr marL="228600" lvl="2"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Media</a:t>
          </a:r>
        </a:p>
        <a:p>
          <a:pPr marL="228600" lvl="2" indent="-114300" algn="l" defTabSz="577850">
            <a:lnSpc>
              <a:spcPct val="90000"/>
            </a:lnSpc>
            <a:spcBef>
              <a:spcPct val="0"/>
            </a:spcBef>
            <a:spcAft>
              <a:spcPct val="15000"/>
            </a:spcAft>
            <a:buChar char="••"/>
          </a:pPr>
          <a:r>
            <a:rPr lang="en-US" sz="1300" kern="1200">
              <a:latin typeface="Garamond" panose="02020404030301010803" pitchFamily="18" charset="0"/>
              <a:ea typeface="+mn-ea"/>
              <a:cs typeface="+mn-cs"/>
            </a:rPr>
            <a:t>Humor</a:t>
          </a:r>
        </a:p>
      </dsp:txBody>
      <dsp:txXfrm>
        <a:off x="7617591" y="1566451"/>
        <a:ext cx="2435060" cy="192410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6C40472-0D29-48F0-8292-3D22B68EDDEF}">
      <dsp:nvSpPr>
        <dsp:cNvPr id="0" name=""/>
        <dsp:cNvSpPr/>
      </dsp:nvSpPr>
      <dsp:spPr>
        <a:xfrm>
          <a:off x="0" y="20307"/>
          <a:ext cx="7827121" cy="3749088"/>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en-US" sz="3900" kern="1200"/>
            <a:t>“It goes without saying that race talk between individuals from different racial/cultural groups is often filled with strong powerful emotions, misunderstandings, accusations, and negative outcomes” (p. 13).</a:t>
          </a:r>
        </a:p>
      </dsp:txBody>
      <dsp:txXfrm>
        <a:off x="183015" y="203322"/>
        <a:ext cx="7461091" cy="338305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9EB912-A4EF-AA41-918D-38D194BE9062}">
      <dsp:nvSpPr>
        <dsp:cNvPr id="0" name=""/>
        <dsp:cNvSpPr/>
      </dsp:nvSpPr>
      <dsp:spPr>
        <a:xfrm>
          <a:off x="0" y="95153"/>
          <a:ext cx="5615276" cy="2246110"/>
        </a:xfrm>
        <a:prstGeom prst="leftRightRibbon">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D11DFDF-6F38-8447-9466-C301DE39B759}">
      <dsp:nvSpPr>
        <dsp:cNvPr id="0" name=""/>
        <dsp:cNvSpPr/>
      </dsp:nvSpPr>
      <dsp:spPr>
        <a:xfrm>
          <a:off x="673833" y="594801"/>
          <a:ext cx="1853041" cy="1100594"/>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20904" rIns="0" bIns="129540" numCol="1" spcCol="1270" anchor="ctr" anchorCtr="0">
          <a:noAutofit/>
        </a:bodyPr>
        <a:lstStyle/>
        <a:p>
          <a:pPr lvl="0" algn="ctr" defTabSz="1511300">
            <a:lnSpc>
              <a:spcPct val="90000"/>
            </a:lnSpc>
            <a:spcBef>
              <a:spcPct val="0"/>
            </a:spcBef>
            <a:spcAft>
              <a:spcPct val="35000"/>
            </a:spcAft>
          </a:pPr>
          <a:r>
            <a:rPr lang="en-US" sz="3400" kern="1200"/>
            <a:t>Objectivity</a:t>
          </a:r>
        </a:p>
      </dsp:txBody>
      <dsp:txXfrm>
        <a:off x="673833" y="594801"/>
        <a:ext cx="1853041" cy="1100594"/>
      </dsp:txXfrm>
    </dsp:sp>
    <dsp:sp modelId="{C71DCA7B-5164-E441-A52D-AE20105183A9}">
      <dsp:nvSpPr>
        <dsp:cNvPr id="0" name=""/>
        <dsp:cNvSpPr/>
      </dsp:nvSpPr>
      <dsp:spPr>
        <a:xfrm>
          <a:off x="2807638" y="954178"/>
          <a:ext cx="2189957" cy="1100594"/>
        </a:xfrm>
        <a:prstGeom prst="rect">
          <a:avLst/>
        </a:prstGeom>
        <a:noFill/>
        <a:ln>
          <a:noFill/>
        </a:ln>
        <a:effectLst>
          <a:outerShdw blurRad="40000" dist="20000" dir="5400000" rotWithShape="0">
            <a:srgbClr val="000000">
              <a:alpha val="38000"/>
            </a:srgbClr>
          </a:outerShdw>
        </a:effectLst>
        <a:scene3d>
          <a:camera prst="orthographicFront"/>
          <a:lightRig rig="flat" dir="t"/>
        </a:scene3d>
        <a:sp3d/>
      </dsp:spPr>
      <dsp:style>
        <a:lnRef idx="0">
          <a:scrgbClr r="0" g="0" b="0"/>
        </a:lnRef>
        <a:fillRef idx="2">
          <a:scrgbClr r="0" g="0" b="0"/>
        </a:fillRef>
        <a:effectRef idx="1">
          <a:scrgbClr r="0" g="0" b="0"/>
        </a:effectRef>
        <a:fontRef idx="minor">
          <a:schemeClr val="dk1"/>
        </a:fontRef>
      </dsp:style>
      <dsp:txBody>
        <a:bodyPr spcFirstLastPara="0" vert="horz" wrap="square" lIns="0" tIns="120904" rIns="0" bIns="129540" numCol="1" spcCol="1270" anchor="ctr" anchorCtr="0">
          <a:noAutofit/>
        </a:bodyPr>
        <a:lstStyle/>
        <a:p>
          <a:pPr lvl="0" algn="ctr" defTabSz="1511300">
            <a:lnSpc>
              <a:spcPct val="90000"/>
            </a:lnSpc>
            <a:spcBef>
              <a:spcPct val="0"/>
            </a:spcBef>
            <a:spcAft>
              <a:spcPct val="35000"/>
            </a:spcAft>
          </a:pPr>
          <a:r>
            <a:rPr lang="en-US" sz="3400" kern="1200"/>
            <a:t>Emotions</a:t>
          </a:r>
        </a:p>
      </dsp:txBody>
      <dsp:txXfrm>
        <a:off x="2807638" y="954178"/>
        <a:ext cx="2189957" cy="1100594"/>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00A6C7-A36C-44FC-AF40-D27CF4DCA728}">
      <dsp:nvSpPr>
        <dsp:cNvPr id="0" name=""/>
        <dsp:cNvSpPr/>
      </dsp:nvSpPr>
      <dsp:spPr>
        <a:xfrm>
          <a:off x="1600365" y="1600401"/>
          <a:ext cx="961795" cy="695273"/>
        </a:xfrm>
        <a:custGeom>
          <a:avLst/>
          <a:gdLst/>
          <a:ahLst/>
          <a:cxnLst/>
          <a:rect l="0" t="0" r="0" b="0"/>
          <a:pathLst>
            <a:path>
              <a:moveTo>
                <a:pt x="961795" y="0"/>
              </a:moveTo>
              <a:lnTo>
                <a:pt x="961795" y="695273"/>
              </a:lnTo>
              <a:lnTo>
                <a:pt x="0" y="6952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EAA164-250E-49C3-8A74-8581AB9ECED6}">
      <dsp:nvSpPr>
        <dsp:cNvPr id="0" name=""/>
        <dsp:cNvSpPr/>
      </dsp:nvSpPr>
      <dsp:spPr>
        <a:xfrm>
          <a:off x="2562161" y="1600401"/>
          <a:ext cx="1402135" cy="2132173"/>
        </a:xfrm>
        <a:custGeom>
          <a:avLst/>
          <a:gdLst/>
          <a:ahLst/>
          <a:cxnLst/>
          <a:rect l="0" t="0" r="0" b="0"/>
          <a:pathLst>
            <a:path>
              <a:moveTo>
                <a:pt x="0" y="0"/>
              </a:moveTo>
              <a:lnTo>
                <a:pt x="0" y="1888827"/>
              </a:lnTo>
              <a:lnTo>
                <a:pt x="1402135" y="1888827"/>
              </a:lnTo>
              <a:lnTo>
                <a:pt x="1402135" y="21321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14AE3B8-A93C-42FF-A359-7B3A68FDD9ED}">
      <dsp:nvSpPr>
        <dsp:cNvPr id="0" name=""/>
        <dsp:cNvSpPr/>
      </dsp:nvSpPr>
      <dsp:spPr>
        <a:xfrm>
          <a:off x="1160025" y="1600401"/>
          <a:ext cx="1402135" cy="2132173"/>
        </a:xfrm>
        <a:custGeom>
          <a:avLst/>
          <a:gdLst/>
          <a:ahLst/>
          <a:cxnLst/>
          <a:rect l="0" t="0" r="0" b="0"/>
          <a:pathLst>
            <a:path>
              <a:moveTo>
                <a:pt x="1402135" y="0"/>
              </a:moveTo>
              <a:lnTo>
                <a:pt x="1402135" y="1888827"/>
              </a:lnTo>
              <a:lnTo>
                <a:pt x="0" y="1888827"/>
              </a:lnTo>
              <a:lnTo>
                <a:pt x="0" y="213217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B5BED15-F08A-4D0E-ADFA-11821224BA94}">
      <dsp:nvSpPr>
        <dsp:cNvPr id="0" name=""/>
        <dsp:cNvSpPr/>
      </dsp:nvSpPr>
      <dsp:spPr>
        <a:xfrm>
          <a:off x="1982766" y="441611"/>
          <a:ext cx="1158789" cy="1158789"/>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23539B8-79A9-4B90-BEB0-0F7F4552A63D}">
      <dsp:nvSpPr>
        <dsp:cNvPr id="0" name=""/>
        <dsp:cNvSpPr/>
      </dsp:nvSpPr>
      <dsp:spPr>
        <a:xfrm>
          <a:off x="1982766" y="441611"/>
          <a:ext cx="1158789" cy="1158789"/>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58E804-4190-4CF5-86A4-1BD8D0EF0464}">
      <dsp:nvSpPr>
        <dsp:cNvPr id="0" name=""/>
        <dsp:cNvSpPr/>
      </dsp:nvSpPr>
      <dsp:spPr>
        <a:xfrm>
          <a:off x="1403371" y="650194"/>
          <a:ext cx="2317579" cy="74162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4600" kern="1200">
              <a:solidFill>
                <a:schemeClr val="bg1"/>
              </a:solidFill>
            </a:rPr>
            <a:t>Protocol</a:t>
          </a:r>
        </a:p>
      </dsp:txBody>
      <dsp:txXfrm>
        <a:off x="1403371" y="650194"/>
        <a:ext cx="2317579" cy="741625"/>
      </dsp:txXfrm>
    </dsp:sp>
    <dsp:sp modelId="{E14265E4-9D3D-4376-B1CE-AD0877F82825}">
      <dsp:nvSpPr>
        <dsp:cNvPr id="0" name=""/>
        <dsp:cNvSpPr/>
      </dsp:nvSpPr>
      <dsp:spPr>
        <a:xfrm>
          <a:off x="580630" y="3732575"/>
          <a:ext cx="1158789" cy="1158789"/>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CAE32CD-B1B5-4A5B-AF56-3FFCBCA0AE35}">
      <dsp:nvSpPr>
        <dsp:cNvPr id="0" name=""/>
        <dsp:cNvSpPr/>
      </dsp:nvSpPr>
      <dsp:spPr>
        <a:xfrm>
          <a:off x="580630" y="3732575"/>
          <a:ext cx="1158789" cy="1158789"/>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D244FA-AEC0-4382-B9E4-C9B0CF384EE7}">
      <dsp:nvSpPr>
        <dsp:cNvPr id="0" name=""/>
        <dsp:cNvSpPr/>
      </dsp:nvSpPr>
      <dsp:spPr>
        <a:xfrm>
          <a:off x="1235" y="3941157"/>
          <a:ext cx="2317579" cy="74162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4600" kern="1200">
              <a:solidFill>
                <a:schemeClr val="bg1"/>
              </a:solidFill>
            </a:rPr>
            <a:t>Politeness</a:t>
          </a:r>
        </a:p>
      </dsp:txBody>
      <dsp:txXfrm>
        <a:off x="1235" y="3941157"/>
        <a:ext cx="2317579" cy="741625"/>
      </dsp:txXfrm>
    </dsp:sp>
    <dsp:sp modelId="{69FC66E5-FED9-4371-B4AD-7BFFF9FEBB40}">
      <dsp:nvSpPr>
        <dsp:cNvPr id="0" name=""/>
        <dsp:cNvSpPr/>
      </dsp:nvSpPr>
      <dsp:spPr>
        <a:xfrm>
          <a:off x="3384901" y="3732575"/>
          <a:ext cx="1158789" cy="1158789"/>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266DB38-CDD6-4FCD-B1FA-3F8A6FC2FCE3}">
      <dsp:nvSpPr>
        <dsp:cNvPr id="0" name=""/>
        <dsp:cNvSpPr/>
      </dsp:nvSpPr>
      <dsp:spPr>
        <a:xfrm>
          <a:off x="3384901" y="3732575"/>
          <a:ext cx="1158789" cy="1158789"/>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1B8BA2-25BA-4A26-AA87-6F885E89F956}">
      <dsp:nvSpPr>
        <dsp:cNvPr id="0" name=""/>
        <dsp:cNvSpPr/>
      </dsp:nvSpPr>
      <dsp:spPr>
        <a:xfrm>
          <a:off x="2805506" y="3941157"/>
          <a:ext cx="2317579" cy="74162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4600" kern="1200">
              <a:solidFill>
                <a:schemeClr val="bg1"/>
              </a:solidFill>
            </a:rPr>
            <a:t>Academic</a:t>
          </a:r>
        </a:p>
      </dsp:txBody>
      <dsp:txXfrm>
        <a:off x="2805506" y="3941157"/>
        <a:ext cx="2317579" cy="741625"/>
      </dsp:txXfrm>
    </dsp:sp>
    <dsp:sp modelId="{90A7E1F9-F24A-4E99-913D-11002B72BBEC}">
      <dsp:nvSpPr>
        <dsp:cNvPr id="0" name=""/>
        <dsp:cNvSpPr/>
      </dsp:nvSpPr>
      <dsp:spPr>
        <a:xfrm>
          <a:off x="580630" y="2087093"/>
          <a:ext cx="1158789" cy="1158789"/>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5E00EBD-9F79-41E1-94BC-1A2143612332}">
      <dsp:nvSpPr>
        <dsp:cNvPr id="0" name=""/>
        <dsp:cNvSpPr/>
      </dsp:nvSpPr>
      <dsp:spPr>
        <a:xfrm>
          <a:off x="580630" y="2087093"/>
          <a:ext cx="1158789" cy="1158789"/>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65D4377-A2B3-40A0-9FAD-B1E6D222F1E7}">
      <dsp:nvSpPr>
        <dsp:cNvPr id="0" name=""/>
        <dsp:cNvSpPr/>
      </dsp:nvSpPr>
      <dsp:spPr>
        <a:xfrm>
          <a:off x="1235" y="2295675"/>
          <a:ext cx="2317579" cy="74162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29210" tIns="29210" rIns="29210" bIns="29210" numCol="1" spcCol="1270" anchor="ctr" anchorCtr="0">
          <a:noAutofit/>
        </a:bodyPr>
        <a:lstStyle/>
        <a:p>
          <a:pPr lvl="0" algn="ctr" defTabSz="2044700">
            <a:lnSpc>
              <a:spcPct val="90000"/>
            </a:lnSpc>
            <a:spcBef>
              <a:spcPct val="0"/>
            </a:spcBef>
            <a:spcAft>
              <a:spcPct val="35000"/>
            </a:spcAft>
          </a:pPr>
          <a:r>
            <a:rPr lang="en-US" sz="4600" kern="1200">
              <a:solidFill>
                <a:schemeClr val="bg1"/>
              </a:solidFill>
            </a:rPr>
            <a:t>RT</a:t>
          </a:r>
        </a:p>
      </dsp:txBody>
      <dsp:txXfrm>
        <a:off x="1235" y="2295675"/>
        <a:ext cx="2317579" cy="74162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159E48-F1B5-4416-8084-711C3FA6813E}">
      <dsp:nvSpPr>
        <dsp:cNvPr id="0" name=""/>
        <dsp:cNvSpPr/>
      </dsp:nvSpPr>
      <dsp:spPr>
        <a:xfrm rot="5400000">
          <a:off x="2900346" y="377316"/>
          <a:ext cx="651074" cy="1083374"/>
        </a:xfrm>
        <a:prstGeom prst="corner">
          <a:avLst>
            <a:gd name="adj1" fmla="val 16120"/>
            <a:gd name="adj2" fmla="val 1611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D08A71F-F982-4B12-98D2-581242013215}">
      <dsp:nvSpPr>
        <dsp:cNvPr id="0" name=""/>
        <dsp:cNvSpPr/>
      </dsp:nvSpPr>
      <dsp:spPr>
        <a:xfrm>
          <a:off x="2791665" y="701011"/>
          <a:ext cx="978076" cy="857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a:t>Awareness</a:t>
          </a:r>
        </a:p>
      </dsp:txBody>
      <dsp:txXfrm>
        <a:off x="2791665" y="701011"/>
        <a:ext cx="978076" cy="857341"/>
      </dsp:txXfrm>
    </dsp:sp>
    <dsp:sp modelId="{CD98C8CF-5206-485A-AC99-064E96F1452D}">
      <dsp:nvSpPr>
        <dsp:cNvPr id="0" name=""/>
        <dsp:cNvSpPr/>
      </dsp:nvSpPr>
      <dsp:spPr>
        <a:xfrm>
          <a:off x="3585199" y="297557"/>
          <a:ext cx="184542" cy="184542"/>
        </a:xfrm>
        <a:prstGeom prst="triangle">
          <a:avLst>
            <a:gd name="adj" fmla="val 100000"/>
          </a:avLst>
        </a:prstGeom>
        <a:solidFill>
          <a:schemeClr val="accent2">
            <a:hueOff val="1170380"/>
            <a:satOff val="-1460"/>
            <a:lumOff val="343"/>
            <a:alphaOff val="0"/>
          </a:schemeClr>
        </a:solidFill>
        <a:ln w="25400" cap="flat" cmpd="sng" algn="ctr">
          <a:solidFill>
            <a:schemeClr val="accent2">
              <a:hueOff val="1170380"/>
              <a:satOff val="-1460"/>
              <a:lumOff val="34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6F92468-F8B1-4026-B039-7855F2F3C5DF}">
      <dsp:nvSpPr>
        <dsp:cNvPr id="0" name=""/>
        <dsp:cNvSpPr/>
      </dsp:nvSpPr>
      <dsp:spPr>
        <a:xfrm rot="5400000">
          <a:off x="4097702" y="81029"/>
          <a:ext cx="651074" cy="1083374"/>
        </a:xfrm>
        <a:prstGeom prst="corner">
          <a:avLst>
            <a:gd name="adj1" fmla="val 16120"/>
            <a:gd name="adj2" fmla="val 16110"/>
          </a:avLst>
        </a:prstGeom>
        <a:solidFill>
          <a:schemeClr val="accent2">
            <a:hueOff val="2340759"/>
            <a:satOff val="-2919"/>
            <a:lumOff val="686"/>
            <a:alphaOff val="0"/>
          </a:schemeClr>
        </a:solidFill>
        <a:ln w="25400" cap="flat" cmpd="sng" algn="ctr">
          <a:solidFill>
            <a:schemeClr val="accent2">
              <a:hueOff val="2340759"/>
              <a:satOff val="-2919"/>
              <a:lumOff val="68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BF37B8-A15B-490C-B395-0B9FF90EED7F}">
      <dsp:nvSpPr>
        <dsp:cNvPr id="0" name=""/>
        <dsp:cNvSpPr/>
      </dsp:nvSpPr>
      <dsp:spPr>
        <a:xfrm>
          <a:off x="3989021" y="404724"/>
          <a:ext cx="978076" cy="857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a:t>Knowledge</a:t>
          </a:r>
        </a:p>
      </dsp:txBody>
      <dsp:txXfrm>
        <a:off x="3989021" y="404724"/>
        <a:ext cx="978076" cy="857341"/>
      </dsp:txXfrm>
    </dsp:sp>
    <dsp:sp modelId="{352A2917-7908-4802-A929-517727116CC6}">
      <dsp:nvSpPr>
        <dsp:cNvPr id="0" name=""/>
        <dsp:cNvSpPr/>
      </dsp:nvSpPr>
      <dsp:spPr>
        <a:xfrm>
          <a:off x="4782555" y="1270"/>
          <a:ext cx="184542" cy="184542"/>
        </a:xfrm>
        <a:prstGeom prst="triangle">
          <a:avLst>
            <a:gd name="adj" fmla="val 100000"/>
          </a:avLst>
        </a:prstGeom>
        <a:solidFill>
          <a:schemeClr val="accent2">
            <a:hueOff val="3511139"/>
            <a:satOff val="-4379"/>
            <a:lumOff val="1030"/>
            <a:alphaOff val="0"/>
          </a:schemeClr>
        </a:solidFill>
        <a:ln w="25400" cap="flat" cmpd="sng" algn="ctr">
          <a:solidFill>
            <a:schemeClr val="accent2">
              <a:hueOff val="3511139"/>
              <a:satOff val="-4379"/>
              <a:lumOff val="10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A956B66-7524-453B-85AE-AEA5BB3D9CD9}">
      <dsp:nvSpPr>
        <dsp:cNvPr id="0" name=""/>
        <dsp:cNvSpPr/>
      </dsp:nvSpPr>
      <dsp:spPr>
        <a:xfrm rot="5400000">
          <a:off x="5295058" y="-215257"/>
          <a:ext cx="651074" cy="1083374"/>
        </a:xfrm>
        <a:prstGeom prst="corner">
          <a:avLst>
            <a:gd name="adj1" fmla="val 16120"/>
            <a:gd name="adj2" fmla="val 16110"/>
          </a:avLst>
        </a:prstGeom>
        <a:solidFill>
          <a:schemeClr val="accent2">
            <a:hueOff val="4681519"/>
            <a:satOff val="-5839"/>
            <a:lumOff val="1373"/>
            <a:alphaOff val="0"/>
          </a:schemeClr>
        </a:solidFill>
        <a:ln w="25400" cap="flat" cmpd="sng" algn="ctr">
          <a:solidFill>
            <a:schemeClr val="accent2">
              <a:hueOff val="4681519"/>
              <a:satOff val="-5839"/>
              <a:lumOff val="137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5344DB4-10F9-4485-B915-662C41E5A21E}">
      <dsp:nvSpPr>
        <dsp:cNvPr id="0" name=""/>
        <dsp:cNvSpPr/>
      </dsp:nvSpPr>
      <dsp:spPr>
        <a:xfrm>
          <a:off x="5186378" y="108437"/>
          <a:ext cx="978076" cy="8573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lvl="0" algn="l" defTabSz="666750">
            <a:lnSpc>
              <a:spcPct val="90000"/>
            </a:lnSpc>
            <a:spcBef>
              <a:spcPct val="0"/>
            </a:spcBef>
            <a:spcAft>
              <a:spcPct val="35000"/>
            </a:spcAft>
          </a:pPr>
          <a:r>
            <a:rPr lang="en-US" sz="1500" kern="1200"/>
            <a:t>Action</a:t>
          </a:r>
        </a:p>
      </dsp:txBody>
      <dsp:txXfrm>
        <a:off x="5186378" y="108437"/>
        <a:ext cx="978076" cy="857341"/>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926D93-91BC-4EFF-88B1-59DC3AD7ABF3}">
      <dsp:nvSpPr>
        <dsp:cNvPr id="0" name=""/>
        <dsp:cNvSpPr/>
      </dsp:nvSpPr>
      <dsp:spPr>
        <a:xfrm>
          <a:off x="3503" y="1245575"/>
          <a:ext cx="2148204" cy="1074102"/>
        </a:xfrm>
        <a:prstGeom prst="roundRect">
          <a:avLst>
            <a:gd name="adj" fmla="val 10000"/>
          </a:avLst>
        </a:prstGeom>
        <a:gradFill rotWithShape="0">
          <a:gsLst>
            <a:gs pos="0">
              <a:schemeClr val="accent1">
                <a:hueOff val="0"/>
                <a:satOff val="0"/>
                <a:lumOff val="0"/>
                <a:alphaOff val="0"/>
                <a:tint val="50000"/>
                <a:satMod val="300000"/>
              </a:schemeClr>
            </a:gs>
            <a:gs pos="35000">
              <a:schemeClr val="accent1">
                <a:hueOff val="0"/>
                <a:satOff val="0"/>
                <a:lumOff val="0"/>
                <a:alphaOff val="0"/>
                <a:tint val="37000"/>
                <a:satMod val="300000"/>
              </a:schemeClr>
            </a:gs>
            <a:gs pos="100000">
              <a:schemeClr val="accen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a:t>DEP</a:t>
          </a:r>
        </a:p>
      </dsp:txBody>
      <dsp:txXfrm>
        <a:off x="34962" y="1277034"/>
        <a:ext cx="2085286" cy="1011184"/>
      </dsp:txXfrm>
    </dsp:sp>
    <dsp:sp modelId="{15285877-AD03-4F50-9C0A-41946A059665}">
      <dsp:nvSpPr>
        <dsp:cNvPr id="0" name=""/>
        <dsp:cNvSpPr/>
      </dsp:nvSpPr>
      <dsp:spPr>
        <a:xfrm rot="18289469">
          <a:off x="1828997" y="1137903"/>
          <a:ext cx="1504702" cy="54228"/>
        </a:xfrm>
        <a:custGeom>
          <a:avLst/>
          <a:gdLst/>
          <a:ahLst/>
          <a:cxnLst/>
          <a:rect l="0" t="0" r="0" b="0"/>
          <a:pathLst>
            <a:path>
              <a:moveTo>
                <a:pt x="0" y="27114"/>
              </a:moveTo>
              <a:lnTo>
                <a:pt x="1504702" y="2711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3731" y="1127400"/>
        <a:ext cx="75235" cy="75235"/>
      </dsp:txXfrm>
    </dsp:sp>
    <dsp:sp modelId="{C634EF2B-2004-4BDA-867B-56BBA6D7678D}">
      <dsp:nvSpPr>
        <dsp:cNvPr id="0" name=""/>
        <dsp:cNvSpPr/>
      </dsp:nvSpPr>
      <dsp:spPr>
        <a:xfrm>
          <a:off x="3010989" y="10358"/>
          <a:ext cx="2148204" cy="107410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a:t>Developmental</a:t>
          </a:r>
        </a:p>
      </dsp:txBody>
      <dsp:txXfrm>
        <a:off x="3042448" y="41817"/>
        <a:ext cx="2085286" cy="1011184"/>
      </dsp:txXfrm>
    </dsp:sp>
    <dsp:sp modelId="{B8D38D03-A2B7-46C3-9704-2978BBF81681}">
      <dsp:nvSpPr>
        <dsp:cNvPr id="0" name=""/>
        <dsp:cNvSpPr/>
      </dsp:nvSpPr>
      <dsp:spPr>
        <a:xfrm>
          <a:off x="2151708" y="1755512"/>
          <a:ext cx="859281" cy="54228"/>
        </a:xfrm>
        <a:custGeom>
          <a:avLst/>
          <a:gdLst/>
          <a:ahLst/>
          <a:cxnLst/>
          <a:rect l="0" t="0" r="0" b="0"/>
          <a:pathLst>
            <a:path>
              <a:moveTo>
                <a:pt x="0" y="27114"/>
              </a:moveTo>
              <a:lnTo>
                <a:pt x="859281" y="2711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59866" y="1761144"/>
        <a:ext cx="42964" cy="42964"/>
      </dsp:txXfrm>
    </dsp:sp>
    <dsp:sp modelId="{63B3DAD2-EDB6-456B-B48C-390B06B57638}">
      <dsp:nvSpPr>
        <dsp:cNvPr id="0" name=""/>
        <dsp:cNvSpPr/>
      </dsp:nvSpPr>
      <dsp:spPr>
        <a:xfrm>
          <a:off x="3010989" y="1245575"/>
          <a:ext cx="2148204" cy="1074102"/>
        </a:xfrm>
        <a:prstGeom prst="roundRect">
          <a:avLst>
            <a:gd name="adj" fmla="val 10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a:t>Behavioral </a:t>
          </a:r>
        </a:p>
      </dsp:txBody>
      <dsp:txXfrm>
        <a:off x="3042448" y="1277034"/>
        <a:ext cx="2085286" cy="1011184"/>
      </dsp:txXfrm>
    </dsp:sp>
    <dsp:sp modelId="{FF8B2358-5553-4AF5-9790-FC86DCE46941}">
      <dsp:nvSpPr>
        <dsp:cNvPr id="0" name=""/>
        <dsp:cNvSpPr/>
      </dsp:nvSpPr>
      <dsp:spPr>
        <a:xfrm rot="3310531">
          <a:off x="1828997" y="2373121"/>
          <a:ext cx="1504702" cy="54228"/>
        </a:xfrm>
        <a:custGeom>
          <a:avLst/>
          <a:gdLst/>
          <a:ahLst/>
          <a:cxnLst/>
          <a:rect l="0" t="0" r="0" b="0"/>
          <a:pathLst>
            <a:path>
              <a:moveTo>
                <a:pt x="0" y="27114"/>
              </a:moveTo>
              <a:lnTo>
                <a:pt x="1504702" y="27114"/>
              </a:lnTo>
            </a:path>
          </a:pathLst>
        </a:cu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2543731" y="2362618"/>
        <a:ext cx="75235" cy="75235"/>
      </dsp:txXfrm>
    </dsp:sp>
    <dsp:sp modelId="{8CDF4584-4141-4080-977E-DEE38E9FC3ED}">
      <dsp:nvSpPr>
        <dsp:cNvPr id="0" name=""/>
        <dsp:cNvSpPr/>
      </dsp:nvSpPr>
      <dsp:spPr>
        <a:xfrm>
          <a:off x="3010989" y="2480793"/>
          <a:ext cx="2148204" cy="1074102"/>
        </a:xfrm>
        <a:prstGeom prst="roundRect">
          <a:avLst>
            <a:gd name="adj" fmla="val 10000"/>
          </a:avLst>
        </a:prstGeom>
        <a:solidFill>
          <a:srgbClr val="C00000"/>
        </a:soli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a:t>Problem Solving </a:t>
          </a:r>
        </a:p>
      </dsp:txBody>
      <dsp:txXfrm>
        <a:off x="3042448" y="2512252"/>
        <a:ext cx="2085286" cy="1011184"/>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4E5E89-08DA-4385-98CB-F133B00E23E2}">
      <dsp:nvSpPr>
        <dsp:cNvPr id="0" name=""/>
        <dsp:cNvSpPr/>
      </dsp:nvSpPr>
      <dsp:spPr>
        <a:xfrm>
          <a:off x="443353" y="0"/>
          <a:ext cx="5024673" cy="3684588"/>
        </a:xfrm>
        <a:prstGeom prst="rightArrow">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DDEADFB4-AF63-44D0-838A-3C346281E2A8}">
      <dsp:nvSpPr>
        <dsp:cNvPr id="0" name=""/>
        <dsp:cNvSpPr/>
      </dsp:nvSpPr>
      <dsp:spPr>
        <a:xfrm>
          <a:off x="200317" y="1105376"/>
          <a:ext cx="1773414" cy="1473835"/>
        </a:xfrm>
        <a:prstGeom prst="round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Attempts to Deny Differences by adhering to the ideas of sameness</a:t>
          </a:r>
        </a:p>
      </dsp:txBody>
      <dsp:txXfrm>
        <a:off x="272264" y="1177323"/>
        <a:ext cx="1629520" cy="1329941"/>
      </dsp:txXfrm>
    </dsp:sp>
    <dsp:sp modelId="{BC0E89FE-1295-4E50-8A76-E6476655604D}">
      <dsp:nvSpPr>
        <dsp:cNvPr id="0" name=""/>
        <dsp:cNvSpPr/>
      </dsp:nvSpPr>
      <dsp:spPr>
        <a:xfrm>
          <a:off x="2068983" y="1105376"/>
          <a:ext cx="1773414" cy="1473835"/>
        </a:xfrm>
        <a:prstGeom prst="roundRect">
          <a:avLst/>
        </a:prstGeom>
        <a:gradFill rotWithShape="0">
          <a:gsLst>
            <a:gs pos="0">
              <a:schemeClr val="accent2">
                <a:hueOff val="2340759"/>
                <a:satOff val="-2919"/>
                <a:lumOff val="686"/>
                <a:alphaOff val="0"/>
                <a:tint val="50000"/>
                <a:satMod val="300000"/>
              </a:schemeClr>
            </a:gs>
            <a:gs pos="35000">
              <a:schemeClr val="accent2">
                <a:hueOff val="2340759"/>
                <a:satOff val="-2919"/>
                <a:lumOff val="686"/>
                <a:alphaOff val="0"/>
                <a:tint val="37000"/>
                <a:satMod val="300000"/>
              </a:schemeClr>
            </a:gs>
            <a:gs pos="100000">
              <a:schemeClr val="accent2">
                <a:hueOff val="2340759"/>
                <a:satOff val="-2919"/>
                <a:lumOff val="68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Attempts to dissociate problematic racial beliefs from implicitly held ones.</a:t>
          </a:r>
        </a:p>
      </dsp:txBody>
      <dsp:txXfrm>
        <a:off x="2140930" y="1177323"/>
        <a:ext cx="1629520" cy="1329941"/>
      </dsp:txXfrm>
    </dsp:sp>
    <dsp:sp modelId="{B46C436C-6917-4177-A285-BB1C97C08A7C}">
      <dsp:nvSpPr>
        <dsp:cNvPr id="0" name=""/>
        <dsp:cNvSpPr/>
      </dsp:nvSpPr>
      <dsp:spPr>
        <a:xfrm>
          <a:off x="3937649" y="1105376"/>
          <a:ext cx="1773414" cy="1473835"/>
        </a:xfrm>
        <a:prstGeom prst="roundRect">
          <a:avLst/>
        </a:prstGeom>
        <a:gradFill rotWithShape="0">
          <a:gsLst>
            <a:gs pos="0">
              <a:schemeClr val="accent2">
                <a:hueOff val="4681519"/>
                <a:satOff val="-5839"/>
                <a:lumOff val="1373"/>
                <a:alphaOff val="0"/>
                <a:tint val="50000"/>
                <a:satMod val="300000"/>
              </a:schemeClr>
            </a:gs>
            <a:gs pos="35000">
              <a:schemeClr val="accent2">
                <a:hueOff val="4681519"/>
                <a:satOff val="-5839"/>
                <a:lumOff val="1373"/>
                <a:alphaOff val="0"/>
                <a:tint val="37000"/>
                <a:satMod val="300000"/>
              </a:schemeClr>
            </a:gs>
            <a:gs pos="100000">
              <a:schemeClr val="accent2">
                <a:hueOff val="4681519"/>
                <a:satOff val="-5839"/>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Attempts to avoid acknowledging the continuing existence of structural or institutional racism in society.</a:t>
          </a:r>
        </a:p>
      </dsp:txBody>
      <dsp:txXfrm>
        <a:off x="4009596" y="1177323"/>
        <a:ext cx="1629520" cy="132994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DCCA0-1558-4F4E-8538-D30B48B695AB}">
      <dsp:nvSpPr>
        <dsp:cNvPr id="0" name=""/>
        <dsp:cNvSpPr/>
      </dsp:nvSpPr>
      <dsp:spPr>
        <a:xfrm>
          <a:off x="5302" y="746535"/>
          <a:ext cx="1584731" cy="950839"/>
        </a:xfrm>
        <a:prstGeom prst="roundRect">
          <a:avLst>
            <a:gd name="adj" fmla="val 1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a:t>Color Evasion</a:t>
          </a:r>
        </a:p>
      </dsp:txBody>
      <dsp:txXfrm>
        <a:off x="33151" y="774384"/>
        <a:ext cx="1529033" cy="895141"/>
      </dsp:txXfrm>
    </dsp:sp>
    <dsp:sp modelId="{57273268-737A-49C9-8913-59334A2C5F33}">
      <dsp:nvSpPr>
        <dsp:cNvPr id="0" name=""/>
        <dsp:cNvSpPr/>
      </dsp:nvSpPr>
      <dsp:spPr>
        <a:xfrm>
          <a:off x="1748507" y="1025448"/>
          <a:ext cx="335963" cy="393013"/>
        </a:xfrm>
        <a:prstGeom prst="rightArrow">
          <a:avLst>
            <a:gd name="adj1" fmla="val 60000"/>
            <a:gd name="adj2" fmla="val 50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1748507" y="1104051"/>
        <a:ext cx="235174" cy="235807"/>
      </dsp:txXfrm>
    </dsp:sp>
    <dsp:sp modelId="{9CC58A5F-9B62-46DC-9831-646F42900767}">
      <dsp:nvSpPr>
        <dsp:cNvPr id="0" name=""/>
        <dsp:cNvSpPr/>
      </dsp:nvSpPr>
      <dsp:spPr>
        <a:xfrm>
          <a:off x="2223926" y="746535"/>
          <a:ext cx="1584731" cy="950839"/>
        </a:xfrm>
        <a:prstGeom prst="roundRect">
          <a:avLst>
            <a:gd name="adj" fmla="val 10000"/>
          </a:avLst>
        </a:prstGeom>
        <a:gradFill rotWithShape="0">
          <a:gsLst>
            <a:gs pos="0">
              <a:schemeClr val="accent3">
                <a:hueOff val="5625132"/>
                <a:satOff val="-8440"/>
                <a:lumOff val="-1373"/>
                <a:alphaOff val="0"/>
                <a:tint val="50000"/>
                <a:satMod val="300000"/>
              </a:schemeClr>
            </a:gs>
            <a:gs pos="35000">
              <a:schemeClr val="accent3">
                <a:hueOff val="5625132"/>
                <a:satOff val="-8440"/>
                <a:lumOff val="-1373"/>
                <a:alphaOff val="0"/>
                <a:tint val="37000"/>
                <a:satMod val="300000"/>
              </a:schemeClr>
            </a:gs>
            <a:gs pos="100000">
              <a:schemeClr val="accent3">
                <a:hueOff val="5625132"/>
                <a:satOff val="-8440"/>
                <a:lumOff val="-137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a:t>Stereotype Evasion</a:t>
          </a:r>
        </a:p>
      </dsp:txBody>
      <dsp:txXfrm>
        <a:off x="2251775" y="774384"/>
        <a:ext cx="1529033" cy="895141"/>
      </dsp:txXfrm>
    </dsp:sp>
    <dsp:sp modelId="{306D2D49-FDB9-4259-ACF0-362CFAC13FE3}">
      <dsp:nvSpPr>
        <dsp:cNvPr id="0" name=""/>
        <dsp:cNvSpPr/>
      </dsp:nvSpPr>
      <dsp:spPr>
        <a:xfrm>
          <a:off x="3967131" y="1025448"/>
          <a:ext cx="335963" cy="393013"/>
        </a:xfrm>
        <a:prstGeom prst="rightArrow">
          <a:avLst>
            <a:gd name="adj1" fmla="val 60000"/>
            <a:gd name="adj2" fmla="val 5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endParaRPr lang="en-US" sz="1800" kern="1200"/>
        </a:p>
      </dsp:txBody>
      <dsp:txXfrm>
        <a:off x="3967131" y="1104051"/>
        <a:ext cx="235174" cy="235807"/>
      </dsp:txXfrm>
    </dsp:sp>
    <dsp:sp modelId="{32248729-B065-48B2-8B7F-45799917092D}">
      <dsp:nvSpPr>
        <dsp:cNvPr id="0" name=""/>
        <dsp:cNvSpPr/>
      </dsp:nvSpPr>
      <dsp:spPr>
        <a:xfrm>
          <a:off x="4442551" y="746535"/>
          <a:ext cx="1584731" cy="950839"/>
        </a:xfrm>
        <a:prstGeom prst="roundRect">
          <a:avLst>
            <a:gd name="adj" fmla="val 10000"/>
          </a:avLst>
        </a:prstGeom>
        <a:gradFill rotWithShape="0">
          <a:gsLst>
            <a:gs pos="0">
              <a:schemeClr val="accent3">
                <a:hueOff val="11250264"/>
                <a:satOff val="-16880"/>
                <a:lumOff val="-2745"/>
                <a:alphaOff val="0"/>
                <a:tint val="50000"/>
                <a:satMod val="300000"/>
              </a:schemeClr>
            </a:gs>
            <a:gs pos="35000">
              <a:schemeClr val="accent3">
                <a:hueOff val="11250264"/>
                <a:satOff val="-16880"/>
                <a:lumOff val="-2745"/>
                <a:alphaOff val="0"/>
                <a:tint val="37000"/>
                <a:satMod val="300000"/>
              </a:schemeClr>
            </a:gs>
            <a:gs pos="100000">
              <a:schemeClr val="accent3">
                <a:hueOff val="11250264"/>
                <a:satOff val="-16880"/>
                <a:lumOff val="-2745"/>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en-US" sz="2500" kern="1200"/>
            <a:t>Power Evasion</a:t>
          </a:r>
        </a:p>
      </dsp:txBody>
      <dsp:txXfrm>
        <a:off x="4470400" y="774384"/>
        <a:ext cx="1529033" cy="895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143045-B3CF-4134-8A78-BD16CA871D4F}">
      <dsp:nvSpPr>
        <dsp:cNvPr id="0" name=""/>
        <dsp:cNvSpPr/>
      </dsp:nvSpPr>
      <dsp:spPr>
        <a:xfrm>
          <a:off x="3214" y="605274"/>
          <a:ext cx="2550318" cy="153019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Diversity Dimensions</a:t>
          </a:r>
          <a:endParaRPr lang="en-US" sz="1900" kern="1200" dirty="0"/>
        </a:p>
      </dsp:txBody>
      <dsp:txXfrm>
        <a:off x="3214" y="605274"/>
        <a:ext cx="2550318" cy="1530191"/>
      </dsp:txXfrm>
    </dsp:sp>
    <dsp:sp modelId="{2141B5BF-A002-436F-9644-97DE12697D34}">
      <dsp:nvSpPr>
        <dsp:cNvPr id="0" name=""/>
        <dsp:cNvSpPr/>
      </dsp:nvSpPr>
      <dsp:spPr>
        <a:xfrm>
          <a:off x="2808565" y="605274"/>
          <a:ext cx="2550318" cy="1530191"/>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Equity</a:t>
          </a:r>
          <a:endParaRPr lang="en-US" sz="1900" kern="1200" dirty="0"/>
        </a:p>
      </dsp:txBody>
      <dsp:txXfrm>
        <a:off x="2808565" y="605274"/>
        <a:ext cx="2550318" cy="1530191"/>
      </dsp:txXfrm>
    </dsp:sp>
    <dsp:sp modelId="{7725A12E-E0A6-4923-9BC8-915F7C77615A}">
      <dsp:nvSpPr>
        <dsp:cNvPr id="0" name=""/>
        <dsp:cNvSpPr/>
      </dsp:nvSpPr>
      <dsp:spPr>
        <a:xfrm>
          <a:off x="5613915" y="605274"/>
          <a:ext cx="2550318" cy="1530191"/>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Addressing Prejudice/Discrimination</a:t>
          </a:r>
          <a:endParaRPr lang="en-US" sz="1900" kern="1200" dirty="0"/>
        </a:p>
      </dsp:txBody>
      <dsp:txXfrm>
        <a:off x="5613915" y="605274"/>
        <a:ext cx="2550318" cy="1530191"/>
      </dsp:txXfrm>
    </dsp:sp>
    <dsp:sp modelId="{5E95E114-E235-424F-8F03-B9B64E644AA9}">
      <dsp:nvSpPr>
        <dsp:cNvPr id="0" name=""/>
        <dsp:cNvSpPr/>
      </dsp:nvSpPr>
      <dsp:spPr>
        <a:xfrm>
          <a:off x="8419266" y="605274"/>
          <a:ext cx="2550318" cy="1530191"/>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Advocacy</a:t>
          </a:r>
          <a:endParaRPr lang="en-US" sz="1900" kern="1200" dirty="0"/>
        </a:p>
      </dsp:txBody>
      <dsp:txXfrm>
        <a:off x="8419266" y="605274"/>
        <a:ext cx="2550318" cy="1530191"/>
      </dsp:txXfrm>
    </dsp:sp>
    <dsp:sp modelId="{B36A4F34-1B4C-4237-B56D-47015C6053E3}">
      <dsp:nvSpPr>
        <dsp:cNvPr id="0" name=""/>
        <dsp:cNvSpPr/>
      </dsp:nvSpPr>
      <dsp:spPr>
        <a:xfrm>
          <a:off x="1405890" y="2390497"/>
          <a:ext cx="2550318" cy="1530191"/>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Inclusiveness/Respect</a:t>
          </a:r>
          <a:endParaRPr lang="en-US" sz="1900" kern="1200" dirty="0"/>
        </a:p>
      </dsp:txBody>
      <dsp:txXfrm>
        <a:off x="1405890" y="2390497"/>
        <a:ext cx="2550318" cy="1530191"/>
      </dsp:txXfrm>
    </dsp:sp>
    <dsp:sp modelId="{2E40741C-7705-4919-AB3C-2911AD32DC89}">
      <dsp:nvSpPr>
        <dsp:cNvPr id="0" name=""/>
        <dsp:cNvSpPr/>
      </dsp:nvSpPr>
      <dsp:spPr>
        <a:xfrm>
          <a:off x="4211240" y="2390497"/>
          <a:ext cx="2550318" cy="1530191"/>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Institutional Power</a:t>
          </a:r>
          <a:endParaRPr lang="en-US" sz="1900" kern="1200" dirty="0"/>
        </a:p>
      </dsp:txBody>
      <dsp:txXfrm>
        <a:off x="4211240" y="2390497"/>
        <a:ext cx="2550318" cy="1530191"/>
      </dsp:txXfrm>
    </dsp:sp>
    <dsp:sp modelId="{2E7412E7-C3E9-4128-82F2-06050CE00940}">
      <dsp:nvSpPr>
        <dsp:cNvPr id="0" name=""/>
        <dsp:cNvSpPr/>
      </dsp:nvSpPr>
      <dsp:spPr>
        <a:xfrm>
          <a:off x="7016591" y="2390497"/>
          <a:ext cx="2550318" cy="1530191"/>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Cultural Responsive Practice</a:t>
          </a:r>
          <a:endParaRPr lang="en-US" sz="1900" kern="1200" dirty="0"/>
        </a:p>
      </dsp:txBody>
      <dsp:txXfrm>
        <a:off x="7016591" y="2390497"/>
        <a:ext cx="2550318" cy="153019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AF05E-EFB7-46DE-9EA6-EA18CE62E33C}">
      <dsp:nvSpPr>
        <dsp:cNvPr id="0" name=""/>
        <dsp:cNvSpPr/>
      </dsp:nvSpPr>
      <dsp:spPr>
        <a:xfrm>
          <a:off x="2315320" y="3792"/>
          <a:ext cx="1869395" cy="1215107"/>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Client Welfare</a:t>
          </a:r>
        </a:p>
      </dsp:txBody>
      <dsp:txXfrm>
        <a:off x="2374637" y="63109"/>
        <a:ext cx="1750761" cy="1096473"/>
      </dsp:txXfrm>
    </dsp:sp>
    <dsp:sp modelId="{AA53DAAC-B8F6-426E-8FA6-F6F199F53CBD}">
      <dsp:nvSpPr>
        <dsp:cNvPr id="0" name=""/>
        <dsp:cNvSpPr/>
      </dsp:nvSpPr>
      <dsp:spPr>
        <a:xfrm>
          <a:off x="822865" y="611346"/>
          <a:ext cx="4854306" cy="4854306"/>
        </a:xfrm>
        <a:custGeom>
          <a:avLst/>
          <a:gdLst/>
          <a:ahLst/>
          <a:cxnLst/>
          <a:rect l="0" t="0" r="0" b="0"/>
          <a:pathLst>
            <a:path>
              <a:moveTo>
                <a:pt x="3374686" y="192594"/>
              </a:moveTo>
              <a:arcTo wR="2427153" hR="2427153" stAng="17578722" swAng="1960977"/>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1CC4B0-CC6F-4BCB-A14E-824FD600D356}">
      <dsp:nvSpPr>
        <dsp:cNvPr id="0" name=""/>
        <dsp:cNvSpPr/>
      </dsp:nvSpPr>
      <dsp:spPr>
        <a:xfrm>
          <a:off x="4623680" y="1680913"/>
          <a:ext cx="1869395" cy="1215107"/>
        </a:xfrm>
        <a:prstGeom prst="round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Increase supervisee skills</a:t>
          </a:r>
        </a:p>
      </dsp:txBody>
      <dsp:txXfrm>
        <a:off x="4682997" y="1740230"/>
        <a:ext cx="1750761" cy="1096473"/>
      </dsp:txXfrm>
    </dsp:sp>
    <dsp:sp modelId="{9C3DAF9F-91DB-4864-8791-FF71768122D5}">
      <dsp:nvSpPr>
        <dsp:cNvPr id="0" name=""/>
        <dsp:cNvSpPr/>
      </dsp:nvSpPr>
      <dsp:spPr>
        <a:xfrm>
          <a:off x="822865" y="611346"/>
          <a:ext cx="4854306" cy="4854306"/>
        </a:xfrm>
        <a:custGeom>
          <a:avLst/>
          <a:gdLst/>
          <a:ahLst/>
          <a:cxnLst/>
          <a:rect l="0" t="0" r="0" b="0"/>
          <a:pathLst>
            <a:path>
              <a:moveTo>
                <a:pt x="4850982" y="2300187"/>
              </a:moveTo>
              <a:arcTo wR="2427153" hR="2427153" stAng="21420087" swAng="2195872"/>
            </a:path>
          </a:pathLst>
        </a:custGeom>
        <a:noFill/>
        <a:ln w="9525" cap="flat" cmpd="sng" algn="ctr">
          <a:solidFill>
            <a:schemeClr val="accent2">
              <a:hueOff val="1170380"/>
              <a:satOff val="-1460"/>
              <a:lumOff val="343"/>
              <a:alphaOff val="0"/>
            </a:schemeClr>
          </a:solidFill>
          <a:prstDash val="solid"/>
        </a:ln>
        <a:effectLst/>
      </dsp:spPr>
      <dsp:style>
        <a:lnRef idx="1">
          <a:scrgbClr r="0" g="0" b="0"/>
        </a:lnRef>
        <a:fillRef idx="0">
          <a:scrgbClr r="0" g="0" b="0"/>
        </a:fillRef>
        <a:effectRef idx="0">
          <a:scrgbClr r="0" g="0" b="0"/>
        </a:effectRef>
        <a:fontRef idx="minor"/>
      </dsp:style>
    </dsp:sp>
    <dsp:sp modelId="{25EEDF06-A0D5-41C6-945F-B1FD2C57F865}">
      <dsp:nvSpPr>
        <dsp:cNvPr id="0" name=""/>
        <dsp:cNvSpPr/>
      </dsp:nvSpPr>
      <dsp:spPr>
        <a:xfrm>
          <a:off x="3741965" y="4394553"/>
          <a:ext cx="1869395" cy="1215107"/>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Gatekeeping</a:t>
          </a:r>
        </a:p>
      </dsp:txBody>
      <dsp:txXfrm>
        <a:off x="3801282" y="4453870"/>
        <a:ext cx="1750761" cy="1096473"/>
      </dsp:txXfrm>
    </dsp:sp>
    <dsp:sp modelId="{441904C2-71E4-4FEB-BC61-4DFCD7346B42}">
      <dsp:nvSpPr>
        <dsp:cNvPr id="0" name=""/>
        <dsp:cNvSpPr/>
      </dsp:nvSpPr>
      <dsp:spPr>
        <a:xfrm>
          <a:off x="822865" y="611346"/>
          <a:ext cx="4854306" cy="4854306"/>
        </a:xfrm>
        <a:custGeom>
          <a:avLst/>
          <a:gdLst/>
          <a:ahLst/>
          <a:cxnLst/>
          <a:rect l="0" t="0" r="0" b="0"/>
          <a:pathLst>
            <a:path>
              <a:moveTo>
                <a:pt x="2909461" y="4805902"/>
              </a:moveTo>
              <a:arcTo wR="2427153" hR="2427153" stAng="4712295" swAng="1375409"/>
            </a:path>
          </a:pathLst>
        </a:custGeom>
        <a:noFill/>
        <a:ln w="9525" cap="flat" cmpd="sng" algn="ctr">
          <a:solidFill>
            <a:schemeClr val="accent2">
              <a:hueOff val="2340759"/>
              <a:satOff val="-2919"/>
              <a:lumOff val="686"/>
              <a:alphaOff val="0"/>
            </a:schemeClr>
          </a:solidFill>
          <a:prstDash val="solid"/>
        </a:ln>
        <a:effectLst/>
      </dsp:spPr>
      <dsp:style>
        <a:lnRef idx="1">
          <a:scrgbClr r="0" g="0" b="0"/>
        </a:lnRef>
        <a:fillRef idx="0">
          <a:scrgbClr r="0" g="0" b="0"/>
        </a:fillRef>
        <a:effectRef idx="0">
          <a:scrgbClr r="0" g="0" b="0"/>
        </a:effectRef>
        <a:fontRef idx="minor"/>
      </dsp:style>
    </dsp:sp>
    <dsp:sp modelId="{B27A6367-2622-4B00-AD3F-1CF290251162}">
      <dsp:nvSpPr>
        <dsp:cNvPr id="0" name=""/>
        <dsp:cNvSpPr/>
      </dsp:nvSpPr>
      <dsp:spPr>
        <a:xfrm>
          <a:off x="888676" y="4394553"/>
          <a:ext cx="1869395" cy="1215107"/>
        </a:xfrm>
        <a:prstGeom prst="round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Empower for self-supervision</a:t>
          </a:r>
        </a:p>
      </dsp:txBody>
      <dsp:txXfrm>
        <a:off x="947993" y="4453870"/>
        <a:ext cx="1750761" cy="1096473"/>
      </dsp:txXfrm>
    </dsp:sp>
    <dsp:sp modelId="{2A837788-5EC8-4FDD-9563-944F7C510A1C}">
      <dsp:nvSpPr>
        <dsp:cNvPr id="0" name=""/>
        <dsp:cNvSpPr/>
      </dsp:nvSpPr>
      <dsp:spPr>
        <a:xfrm>
          <a:off x="822865" y="611346"/>
          <a:ext cx="4854306" cy="4854306"/>
        </a:xfrm>
        <a:custGeom>
          <a:avLst/>
          <a:gdLst/>
          <a:ahLst/>
          <a:cxnLst/>
          <a:rect l="0" t="0" r="0" b="0"/>
          <a:pathLst>
            <a:path>
              <a:moveTo>
                <a:pt x="405509" y="3770294"/>
              </a:moveTo>
              <a:arcTo wR="2427153" hR="2427153" stAng="8784041" swAng="2195872"/>
            </a:path>
          </a:pathLst>
        </a:custGeom>
        <a:noFill/>
        <a:ln w="9525" cap="flat" cmpd="sng" algn="ctr">
          <a:solidFill>
            <a:schemeClr val="accent2">
              <a:hueOff val="3511139"/>
              <a:satOff val="-4379"/>
              <a:lumOff val="1030"/>
              <a:alphaOff val="0"/>
            </a:schemeClr>
          </a:solidFill>
          <a:prstDash val="solid"/>
        </a:ln>
        <a:effectLst/>
      </dsp:spPr>
      <dsp:style>
        <a:lnRef idx="1">
          <a:scrgbClr r="0" g="0" b="0"/>
        </a:lnRef>
        <a:fillRef idx="0">
          <a:scrgbClr r="0" g="0" b="0"/>
        </a:fillRef>
        <a:effectRef idx="0">
          <a:scrgbClr r="0" g="0" b="0"/>
        </a:effectRef>
        <a:fontRef idx="minor"/>
      </dsp:style>
    </dsp:sp>
    <dsp:sp modelId="{0C231A6A-EE43-4892-A49A-D3DE88DB28C1}">
      <dsp:nvSpPr>
        <dsp:cNvPr id="0" name=""/>
        <dsp:cNvSpPr/>
      </dsp:nvSpPr>
      <dsp:spPr>
        <a:xfrm>
          <a:off x="6961" y="1680913"/>
          <a:ext cx="1869395" cy="1215107"/>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n-US" sz="1500" kern="1200"/>
            <a:t>Restorative/remedial support</a:t>
          </a:r>
        </a:p>
      </dsp:txBody>
      <dsp:txXfrm>
        <a:off x="66278" y="1740230"/>
        <a:ext cx="1750761" cy="1096473"/>
      </dsp:txXfrm>
    </dsp:sp>
    <dsp:sp modelId="{084B1041-852F-4CA9-B19F-5FEEEC70A232}">
      <dsp:nvSpPr>
        <dsp:cNvPr id="0" name=""/>
        <dsp:cNvSpPr/>
      </dsp:nvSpPr>
      <dsp:spPr>
        <a:xfrm>
          <a:off x="822865" y="611346"/>
          <a:ext cx="4854306" cy="4854306"/>
        </a:xfrm>
        <a:custGeom>
          <a:avLst/>
          <a:gdLst/>
          <a:ahLst/>
          <a:cxnLst/>
          <a:rect l="0" t="0" r="0" b="0"/>
          <a:pathLst>
            <a:path>
              <a:moveTo>
                <a:pt x="423002" y="1058047"/>
              </a:moveTo>
              <a:arcTo wR="2427153" hR="2427153" stAng="12860301" swAng="1960977"/>
            </a:path>
          </a:pathLst>
        </a:custGeom>
        <a:noFill/>
        <a:ln w="9525" cap="flat" cmpd="sng" algn="ctr">
          <a:solidFill>
            <a:schemeClr val="accent2">
              <a:hueOff val="4681519"/>
              <a:satOff val="-5839"/>
              <a:lumOff val="1373"/>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16536B-59CE-4BD0-A2F8-774CAB6147E5}">
      <dsp:nvSpPr>
        <dsp:cNvPr id="0" name=""/>
        <dsp:cNvSpPr/>
      </dsp:nvSpPr>
      <dsp:spPr>
        <a:xfrm>
          <a:off x="818" y="1753901"/>
          <a:ext cx="1085460" cy="1085460"/>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a:t>Administrative</a:t>
          </a:r>
        </a:p>
      </dsp:txBody>
      <dsp:txXfrm>
        <a:off x="159780" y="1912863"/>
        <a:ext cx="767536" cy="767536"/>
      </dsp:txXfrm>
    </dsp:sp>
    <dsp:sp modelId="{79827D39-3CFC-4D75-A4F2-D6F13E2206E8}">
      <dsp:nvSpPr>
        <dsp:cNvPr id="0" name=""/>
        <dsp:cNvSpPr/>
      </dsp:nvSpPr>
      <dsp:spPr>
        <a:xfrm>
          <a:off x="1174419" y="1981848"/>
          <a:ext cx="629567" cy="629567"/>
        </a:xfrm>
        <a:prstGeom prst="mathPlus">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1257868" y="2222594"/>
        <a:ext cx="462669" cy="148075"/>
      </dsp:txXfrm>
    </dsp:sp>
    <dsp:sp modelId="{8533403D-0044-44B5-A725-063EA7F62D7A}">
      <dsp:nvSpPr>
        <dsp:cNvPr id="0" name=""/>
        <dsp:cNvSpPr/>
      </dsp:nvSpPr>
      <dsp:spPr>
        <a:xfrm>
          <a:off x="1892125" y="1753901"/>
          <a:ext cx="1085460" cy="1085460"/>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a:t>Clinical</a:t>
          </a:r>
        </a:p>
      </dsp:txBody>
      <dsp:txXfrm>
        <a:off x="2051087" y="1912863"/>
        <a:ext cx="767536" cy="767536"/>
      </dsp:txXfrm>
    </dsp:sp>
    <dsp:sp modelId="{5AD88404-1773-4347-BC41-3D7BB7DF51DA}">
      <dsp:nvSpPr>
        <dsp:cNvPr id="0" name=""/>
        <dsp:cNvSpPr/>
      </dsp:nvSpPr>
      <dsp:spPr>
        <a:xfrm>
          <a:off x="3065725" y="1981848"/>
          <a:ext cx="629567" cy="629567"/>
        </a:xfrm>
        <a:prstGeom prst="mathEqual">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dsp:spPr>
      <dsp:style>
        <a:lnRef idx="0">
          <a:scrgbClr r="0" g="0" b="0"/>
        </a:lnRef>
        <a:fillRef idx="2">
          <a:scrgbClr r="0" g="0" b="0"/>
        </a:fillRef>
        <a:effectRef idx="1">
          <a:scrgbClr r="0" g="0" b="0"/>
        </a:effectRef>
        <a:fontRef idx="minor">
          <a:schemeClr val="dk1"/>
        </a:fontRef>
      </dsp:style>
      <dsp:txBody>
        <a:bodyPr spcFirstLastPara="0" vert="horz" wrap="square" lIns="0" tIns="0" rIns="0" bIns="0" numCol="1" spcCol="1270" anchor="ctr" anchorCtr="0">
          <a:noAutofit/>
        </a:bodyPr>
        <a:lstStyle/>
        <a:p>
          <a:pPr lvl="0" algn="ctr" defTabSz="355600">
            <a:lnSpc>
              <a:spcPct val="90000"/>
            </a:lnSpc>
            <a:spcBef>
              <a:spcPct val="0"/>
            </a:spcBef>
            <a:spcAft>
              <a:spcPct val="35000"/>
            </a:spcAft>
          </a:pPr>
          <a:endParaRPr lang="en-US" sz="800" kern="1200"/>
        </a:p>
      </dsp:txBody>
      <dsp:txXfrm>
        <a:off x="3149174" y="2111539"/>
        <a:ext cx="462669" cy="370185"/>
      </dsp:txXfrm>
    </dsp:sp>
    <dsp:sp modelId="{081749C8-D76A-45FB-8F69-244F030451EC}">
      <dsp:nvSpPr>
        <dsp:cNvPr id="0" name=""/>
        <dsp:cNvSpPr/>
      </dsp:nvSpPr>
      <dsp:spPr>
        <a:xfrm>
          <a:off x="3783432" y="1753901"/>
          <a:ext cx="1085460" cy="1085460"/>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lvl="0" algn="ctr" defTabSz="444500">
            <a:lnSpc>
              <a:spcPct val="90000"/>
            </a:lnSpc>
            <a:spcBef>
              <a:spcPct val="0"/>
            </a:spcBef>
            <a:spcAft>
              <a:spcPct val="35000"/>
            </a:spcAft>
          </a:pPr>
          <a:r>
            <a:rPr lang="en-US" sz="1000" kern="1200"/>
            <a:t>Supervision</a:t>
          </a:r>
        </a:p>
      </dsp:txBody>
      <dsp:txXfrm>
        <a:off x="3942394" y="1912863"/>
        <a:ext cx="767536" cy="767536"/>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D4AC4A-C1AC-4B0F-B7E4-54730FDA91DA}">
      <dsp:nvSpPr>
        <dsp:cNvPr id="0" name=""/>
        <dsp:cNvSpPr/>
      </dsp:nvSpPr>
      <dsp:spPr>
        <a:xfrm rot="16200000">
          <a:off x="512" y="110480"/>
          <a:ext cx="2713428" cy="2713428"/>
        </a:xfrm>
        <a:prstGeom prst="downArrow">
          <a:avLst>
            <a:gd name="adj1" fmla="val 50000"/>
            <a:gd name="adj2" fmla="val 35000"/>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3400" kern="1200"/>
            <a:t>University</a:t>
          </a:r>
        </a:p>
      </dsp:txBody>
      <dsp:txXfrm rot="5400000">
        <a:off x="512" y="788837"/>
        <a:ext cx="2238578" cy="1356714"/>
      </dsp:txXfrm>
    </dsp:sp>
    <dsp:sp modelId="{E016ECAE-AB02-4028-97FF-7715B467C9CC}">
      <dsp:nvSpPr>
        <dsp:cNvPr id="0" name=""/>
        <dsp:cNvSpPr/>
      </dsp:nvSpPr>
      <dsp:spPr>
        <a:xfrm rot="5400000">
          <a:off x="2859881" y="110480"/>
          <a:ext cx="2713428" cy="2713428"/>
        </a:xfrm>
        <a:prstGeom prst="downArrow">
          <a:avLst>
            <a:gd name="adj1" fmla="val 50000"/>
            <a:gd name="adj2" fmla="val 35000"/>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41808" tIns="241808" rIns="241808" bIns="241808" numCol="1" spcCol="1270" anchor="ctr" anchorCtr="0">
          <a:noAutofit/>
        </a:bodyPr>
        <a:lstStyle/>
        <a:p>
          <a:pPr lvl="0" algn="ctr" defTabSz="1511300">
            <a:lnSpc>
              <a:spcPct val="90000"/>
            </a:lnSpc>
            <a:spcBef>
              <a:spcPct val="0"/>
            </a:spcBef>
            <a:spcAft>
              <a:spcPct val="35000"/>
            </a:spcAft>
          </a:pPr>
          <a:r>
            <a:rPr lang="en-US" sz="3400" kern="1200"/>
            <a:t>Site </a:t>
          </a:r>
        </a:p>
      </dsp:txBody>
      <dsp:txXfrm rot="-5400000">
        <a:off x="3334731" y="788837"/>
        <a:ext cx="2238578" cy="135671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FC737F-A013-44E2-B3D6-075A4EB05C3D}">
      <dsp:nvSpPr>
        <dsp:cNvPr id="0" name=""/>
        <dsp:cNvSpPr/>
      </dsp:nvSpPr>
      <dsp:spPr>
        <a:xfrm rot="16200000">
          <a:off x="228" y="322010"/>
          <a:ext cx="2616432" cy="2616432"/>
        </a:xfrm>
        <a:prstGeom prst="upArrow">
          <a:avLst>
            <a:gd name="adj1" fmla="val 50000"/>
            <a:gd name="adj2" fmla="val 35000"/>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a:t>University</a:t>
          </a:r>
        </a:p>
      </dsp:txBody>
      <dsp:txXfrm rot="5400000">
        <a:off x="458104" y="976118"/>
        <a:ext cx="2158556" cy="1308216"/>
      </dsp:txXfrm>
    </dsp:sp>
    <dsp:sp modelId="{62A5FA9B-4B63-4FD8-AF40-418236B24DE1}">
      <dsp:nvSpPr>
        <dsp:cNvPr id="0" name=""/>
        <dsp:cNvSpPr/>
      </dsp:nvSpPr>
      <dsp:spPr>
        <a:xfrm rot="5400000">
          <a:off x="2879189" y="322010"/>
          <a:ext cx="2616432" cy="2616432"/>
        </a:xfrm>
        <a:prstGeom prst="upArrow">
          <a:avLst>
            <a:gd name="adj1" fmla="val 50000"/>
            <a:gd name="adj2" fmla="val 35000"/>
          </a:avLst>
        </a:prstGeom>
        <a:gradFill rotWithShape="0">
          <a:gsLst>
            <a:gs pos="0">
              <a:schemeClr val="accent4">
                <a:hueOff val="-4464770"/>
                <a:satOff val="26899"/>
                <a:lumOff val="2156"/>
                <a:alphaOff val="0"/>
                <a:tint val="50000"/>
                <a:satMod val="300000"/>
              </a:schemeClr>
            </a:gs>
            <a:gs pos="35000">
              <a:schemeClr val="accent4">
                <a:hueOff val="-4464770"/>
                <a:satOff val="26899"/>
                <a:lumOff val="2156"/>
                <a:alphaOff val="0"/>
                <a:tint val="37000"/>
                <a:satMod val="300000"/>
              </a:schemeClr>
            </a:gs>
            <a:gs pos="100000">
              <a:schemeClr val="accent4">
                <a:hueOff val="-4464770"/>
                <a:satOff val="26899"/>
                <a:lumOff val="215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34696" tIns="234696" rIns="234696" bIns="234696" numCol="1" spcCol="1270" anchor="ctr" anchorCtr="0">
          <a:noAutofit/>
        </a:bodyPr>
        <a:lstStyle/>
        <a:p>
          <a:pPr lvl="0" algn="ctr" defTabSz="1466850">
            <a:lnSpc>
              <a:spcPct val="90000"/>
            </a:lnSpc>
            <a:spcBef>
              <a:spcPct val="0"/>
            </a:spcBef>
            <a:spcAft>
              <a:spcPct val="35000"/>
            </a:spcAft>
          </a:pPr>
          <a:r>
            <a:rPr lang="en-US" sz="3300" kern="1200"/>
            <a:t>Site </a:t>
          </a:r>
        </a:p>
      </dsp:txBody>
      <dsp:txXfrm rot="-5400000">
        <a:off x="2879189" y="976118"/>
        <a:ext cx="2158556" cy="13082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399013-978E-4817-A5A3-D40686D75F8B}">
      <dsp:nvSpPr>
        <dsp:cNvPr id="0" name=""/>
        <dsp:cNvSpPr/>
      </dsp:nvSpPr>
      <dsp:spPr>
        <a:xfrm>
          <a:off x="481100" y="2213"/>
          <a:ext cx="2079128" cy="1247477"/>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Teacher</a:t>
          </a:r>
        </a:p>
      </dsp:txBody>
      <dsp:txXfrm>
        <a:off x="481100" y="2213"/>
        <a:ext cx="2079128" cy="1247477"/>
      </dsp:txXfrm>
    </dsp:sp>
    <dsp:sp modelId="{22B2D6A6-5E14-4B4D-9AEB-016AE636D9B5}">
      <dsp:nvSpPr>
        <dsp:cNvPr id="0" name=""/>
        <dsp:cNvSpPr/>
      </dsp:nvSpPr>
      <dsp:spPr>
        <a:xfrm>
          <a:off x="2768142" y="2213"/>
          <a:ext cx="2079128" cy="124747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Mentor</a:t>
          </a:r>
        </a:p>
      </dsp:txBody>
      <dsp:txXfrm>
        <a:off x="2768142" y="2213"/>
        <a:ext cx="2079128" cy="1247477"/>
      </dsp:txXfrm>
    </dsp:sp>
    <dsp:sp modelId="{B43603FB-854B-4324-B297-856933A2F2F6}">
      <dsp:nvSpPr>
        <dsp:cNvPr id="0" name=""/>
        <dsp:cNvSpPr/>
      </dsp:nvSpPr>
      <dsp:spPr>
        <a:xfrm>
          <a:off x="5055184" y="2213"/>
          <a:ext cx="2079128" cy="12474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Consultant</a:t>
          </a:r>
        </a:p>
      </dsp:txBody>
      <dsp:txXfrm>
        <a:off x="5055184" y="2213"/>
        <a:ext cx="2079128" cy="1247477"/>
      </dsp:txXfrm>
    </dsp:sp>
    <dsp:sp modelId="{26C12F68-154D-4D21-8CEB-D0763E14299B}">
      <dsp:nvSpPr>
        <dsp:cNvPr id="0" name=""/>
        <dsp:cNvSpPr/>
      </dsp:nvSpPr>
      <dsp:spPr>
        <a:xfrm>
          <a:off x="7342226" y="2213"/>
          <a:ext cx="2079128" cy="1247477"/>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Counselor</a:t>
          </a:r>
        </a:p>
      </dsp:txBody>
      <dsp:txXfrm>
        <a:off x="7342226" y="2213"/>
        <a:ext cx="2079128" cy="1247477"/>
      </dsp:txXfrm>
    </dsp:sp>
    <dsp:sp modelId="{9601984F-9F03-4906-9E01-A3912ACC222C}">
      <dsp:nvSpPr>
        <dsp:cNvPr id="0" name=""/>
        <dsp:cNvSpPr/>
      </dsp:nvSpPr>
      <dsp:spPr>
        <a:xfrm>
          <a:off x="481100" y="1457603"/>
          <a:ext cx="2079128" cy="1247477"/>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Sounding Board</a:t>
          </a:r>
        </a:p>
      </dsp:txBody>
      <dsp:txXfrm>
        <a:off x="481100" y="1457603"/>
        <a:ext cx="2079128" cy="1247477"/>
      </dsp:txXfrm>
    </dsp:sp>
    <dsp:sp modelId="{4999554D-57FA-4EFD-ACF1-6B480F70FA70}">
      <dsp:nvSpPr>
        <dsp:cNvPr id="0" name=""/>
        <dsp:cNvSpPr/>
      </dsp:nvSpPr>
      <dsp:spPr>
        <a:xfrm>
          <a:off x="2768142" y="1457603"/>
          <a:ext cx="2079128" cy="1247477"/>
        </a:xfrm>
        <a:prstGeom prst="rect">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Advisor</a:t>
          </a:r>
        </a:p>
      </dsp:txBody>
      <dsp:txXfrm>
        <a:off x="2768142" y="1457603"/>
        <a:ext cx="2079128" cy="1247477"/>
      </dsp:txXfrm>
    </dsp:sp>
    <dsp:sp modelId="{948EB2AC-C5DE-4C5A-8463-79266C31DB76}">
      <dsp:nvSpPr>
        <dsp:cNvPr id="0" name=""/>
        <dsp:cNvSpPr/>
      </dsp:nvSpPr>
      <dsp:spPr>
        <a:xfrm>
          <a:off x="5055184" y="1457603"/>
          <a:ext cx="2079128" cy="1247477"/>
        </a:xfrm>
        <a:prstGeom prst="rect">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Administrator</a:t>
          </a:r>
        </a:p>
      </dsp:txBody>
      <dsp:txXfrm>
        <a:off x="5055184" y="1457603"/>
        <a:ext cx="2079128" cy="1247477"/>
      </dsp:txXfrm>
    </dsp:sp>
    <dsp:sp modelId="{809E8EAD-A3DB-465B-8E99-7181602690C0}">
      <dsp:nvSpPr>
        <dsp:cNvPr id="0" name=""/>
        <dsp:cNvSpPr/>
      </dsp:nvSpPr>
      <dsp:spPr>
        <a:xfrm>
          <a:off x="7342226" y="1457603"/>
          <a:ext cx="2079128" cy="1247477"/>
        </a:xfrm>
        <a:prstGeom prst="rect">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Evaluator</a:t>
          </a:r>
        </a:p>
      </dsp:txBody>
      <dsp:txXfrm>
        <a:off x="7342226" y="1457603"/>
        <a:ext cx="2079128" cy="1247477"/>
      </dsp:txXfrm>
    </dsp:sp>
    <dsp:sp modelId="{8B9BB385-4ECB-48F3-9550-91D4DDBF8E67}">
      <dsp:nvSpPr>
        <dsp:cNvPr id="0" name=""/>
        <dsp:cNvSpPr/>
      </dsp:nvSpPr>
      <dsp:spPr>
        <a:xfrm>
          <a:off x="2768142" y="2912993"/>
          <a:ext cx="2079128" cy="1247477"/>
        </a:xfrm>
        <a:prstGeom prst="rect">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Recorder and Documenter</a:t>
          </a:r>
        </a:p>
      </dsp:txBody>
      <dsp:txXfrm>
        <a:off x="2768142" y="2912993"/>
        <a:ext cx="2079128" cy="1247477"/>
      </dsp:txXfrm>
    </dsp:sp>
    <dsp:sp modelId="{B2AA0338-E123-4DFC-8FC9-DC728A5A5CC8}">
      <dsp:nvSpPr>
        <dsp:cNvPr id="0" name=""/>
        <dsp:cNvSpPr/>
      </dsp:nvSpPr>
      <dsp:spPr>
        <a:xfrm>
          <a:off x="5055184" y="2912993"/>
          <a:ext cx="2079128" cy="1247477"/>
        </a:xfrm>
        <a:prstGeom prst="rect">
          <a:avLst/>
        </a:prstGeom>
        <a:gradFill rotWithShape="0">
          <a:gsLst>
            <a:gs pos="0">
              <a:schemeClr val="accent6">
                <a:hueOff val="0"/>
                <a:satOff val="0"/>
                <a:lumOff val="0"/>
                <a:alphaOff val="0"/>
                <a:tint val="50000"/>
                <a:satMod val="300000"/>
              </a:schemeClr>
            </a:gs>
            <a:gs pos="35000">
              <a:schemeClr val="accent6">
                <a:hueOff val="0"/>
                <a:satOff val="0"/>
                <a:lumOff val="0"/>
                <a:alphaOff val="0"/>
                <a:tint val="37000"/>
                <a:satMod val="300000"/>
              </a:schemeClr>
            </a:gs>
            <a:gs pos="100000">
              <a:schemeClr val="accent6">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02870" tIns="102870" rIns="102870" bIns="102870" numCol="1" spcCol="1270" anchor="ctr" anchorCtr="0">
          <a:noAutofit/>
        </a:bodyPr>
        <a:lstStyle/>
        <a:p>
          <a:pPr lvl="0" algn="ctr" defTabSz="1200150">
            <a:lnSpc>
              <a:spcPct val="90000"/>
            </a:lnSpc>
            <a:spcBef>
              <a:spcPct val="0"/>
            </a:spcBef>
            <a:spcAft>
              <a:spcPct val="35000"/>
            </a:spcAft>
          </a:pPr>
          <a:r>
            <a:rPr lang="en-US" sz="2700" kern="1200"/>
            <a:t>Empowerer</a:t>
          </a:r>
        </a:p>
      </dsp:txBody>
      <dsp:txXfrm>
        <a:off x="5055184" y="2912993"/>
        <a:ext cx="2079128" cy="1247477"/>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357F63-D38C-4303-ABF9-CE080BD69C30}">
      <dsp:nvSpPr>
        <dsp:cNvPr id="0" name=""/>
        <dsp:cNvSpPr/>
      </dsp:nvSpPr>
      <dsp:spPr>
        <a:xfrm rot="5400000">
          <a:off x="1212526" y="1322346"/>
          <a:ext cx="1169501" cy="1331436"/>
        </a:xfrm>
        <a:prstGeom prst="bentUpArrow">
          <a:avLst>
            <a:gd name="adj1" fmla="val 32840"/>
            <a:gd name="adj2" fmla="val 25000"/>
            <a:gd name="adj3" fmla="val 35780"/>
          </a:avLst>
        </a:prstGeom>
        <a:solidFill>
          <a:srgbClr val="C00000"/>
        </a:soli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F2A9BA38-FFFE-4280-BE66-0E9995CBB07F}">
      <dsp:nvSpPr>
        <dsp:cNvPr id="0" name=""/>
        <dsp:cNvSpPr/>
      </dsp:nvSpPr>
      <dsp:spPr>
        <a:xfrm>
          <a:off x="902679" y="25930"/>
          <a:ext cx="1968752" cy="1378062"/>
        </a:xfrm>
        <a:prstGeom prst="roundRect">
          <a:avLst>
            <a:gd name="adj" fmla="val 1667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Awareness of Self</a:t>
          </a:r>
        </a:p>
      </dsp:txBody>
      <dsp:txXfrm>
        <a:off x="969963" y="93214"/>
        <a:ext cx="1834184" cy="1243494"/>
      </dsp:txXfrm>
    </dsp:sp>
    <dsp:sp modelId="{088BE59E-223A-44F9-8347-50EFB726AB77}">
      <dsp:nvSpPr>
        <dsp:cNvPr id="0" name=""/>
        <dsp:cNvSpPr/>
      </dsp:nvSpPr>
      <dsp:spPr>
        <a:xfrm>
          <a:off x="2871432" y="157360"/>
          <a:ext cx="1431882" cy="1113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a:lnSpc>
              <a:spcPct val="90000"/>
            </a:lnSpc>
            <a:spcBef>
              <a:spcPct val="0"/>
            </a:spcBef>
            <a:spcAft>
              <a:spcPct val="15000"/>
            </a:spcAft>
            <a:buChar char="••"/>
          </a:pPr>
          <a:r>
            <a:rPr lang="en-US" sz="1600" kern="1200"/>
            <a:t>Supervisor</a:t>
          </a:r>
        </a:p>
      </dsp:txBody>
      <dsp:txXfrm>
        <a:off x="2871432" y="157360"/>
        <a:ext cx="1431882" cy="1113811"/>
      </dsp:txXfrm>
    </dsp:sp>
    <dsp:sp modelId="{688BFFA4-C044-4A28-BA30-603839F05A8D}">
      <dsp:nvSpPr>
        <dsp:cNvPr id="0" name=""/>
        <dsp:cNvSpPr/>
      </dsp:nvSpPr>
      <dsp:spPr>
        <a:xfrm rot="5400000">
          <a:off x="2844831" y="2870366"/>
          <a:ext cx="1169501" cy="1331436"/>
        </a:xfrm>
        <a:prstGeom prst="bentUpArrow">
          <a:avLst>
            <a:gd name="adj1" fmla="val 32840"/>
            <a:gd name="adj2" fmla="val 25000"/>
            <a:gd name="adj3" fmla="val 35780"/>
          </a:avLst>
        </a:prstGeom>
        <a:solidFill>
          <a:srgbClr val="C00000"/>
        </a:solidFill>
        <a:ln w="9525" cap="flat" cmpd="sng" algn="ctr">
          <a:solidFill>
            <a:schemeClr val="dk2">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EB9F793-F0AB-4FA2-BFDB-713AD1B0CA17}">
      <dsp:nvSpPr>
        <dsp:cNvPr id="0" name=""/>
        <dsp:cNvSpPr/>
      </dsp:nvSpPr>
      <dsp:spPr>
        <a:xfrm>
          <a:off x="2534984" y="1573950"/>
          <a:ext cx="1968752" cy="1378062"/>
        </a:xfrm>
        <a:prstGeom prst="roundRect">
          <a:avLst>
            <a:gd name="adj" fmla="val 1667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Awareness of Supervisee Reality </a:t>
          </a:r>
        </a:p>
      </dsp:txBody>
      <dsp:txXfrm>
        <a:off x="2602268" y="1641234"/>
        <a:ext cx="1834184" cy="1243494"/>
      </dsp:txXfrm>
    </dsp:sp>
    <dsp:sp modelId="{0A939053-5A12-4C39-857F-BBF017DCE0F4}">
      <dsp:nvSpPr>
        <dsp:cNvPr id="0" name=""/>
        <dsp:cNvSpPr/>
      </dsp:nvSpPr>
      <dsp:spPr>
        <a:xfrm>
          <a:off x="4503737" y="1705379"/>
          <a:ext cx="1431882" cy="1113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0010" tIns="80010" rIns="80010" bIns="80010" numCol="1" spcCol="1270" anchor="ctr" anchorCtr="0">
          <a:noAutofit/>
        </a:bodyPr>
        <a:lstStyle/>
        <a:p>
          <a:pPr marL="171450" lvl="1" indent="-171450" algn="l" defTabSz="711200">
            <a:lnSpc>
              <a:spcPct val="90000"/>
            </a:lnSpc>
            <a:spcBef>
              <a:spcPct val="0"/>
            </a:spcBef>
            <a:spcAft>
              <a:spcPct val="15000"/>
            </a:spcAft>
            <a:buChar char="••"/>
          </a:pPr>
          <a:r>
            <a:rPr lang="en-US" sz="1600" kern="1200"/>
            <a:t>Supervisee</a:t>
          </a:r>
        </a:p>
      </dsp:txBody>
      <dsp:txXfrm>
        <a:off x="4503737" y="1705379"/>
        <a:ext cx="1431882" cy="1113811"/>
      </dsp:txXfrm>
    </dsp:sp>
    <dsp:sp modelId="{ED970D5A-EC0D-4D9F-B894-1DC9CD4669A0}">
      <dsp:nvSpPr>
        <dsp:cNvPr id="0" name=""/>
        <dsp:cNvSpPr/>
      </dsp:nvSpPr>
      <dsp:spPr>
        <a:xfrm>
          <a:off x="4167289" y="3121969"/>
          <a:ext cx="1968752" cy="1378062"/>
        </a:xfrm>
        <a:prstGeom prst="roundRect">
          <a:avLst>
            <a:gd name="adj" fmla="val 1667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0010" tIns="80010" rIns="80010" bIns="80010" numCol="1" spcCol="1270" anchor="ctr" anchorCtr="0">
          <a:noAutofit/>
        </a:bodyPr>
        <a:lstStyle/>
        <a:p>
          <a:pPr lvl="0" algn="ctr" defTabSz="933450">
            <a:lnSpc>
              <a:spcPct val="90000"/>
            </a:lnSpc>
            <a:spcBef>
              <a:spcPct val="0"/>
            </a:spcBef>
            <a:spcAft>
              <a:spcPct val="35000"/>
            </a:spcAft>
          </a:pPr>
          <a:r>
            <a:rPr lang="en-US" sz="2100" kern="1200"/>
            <a:t>Awareness of Client’s Experiential Reality</a:t>
          </a:r>
        </a:p>
      </dsp:txBody>
      <dsp:txXfrm>
        <a:off x="4234573" y="3189253"/>
        <a:ext cx="1834184" cy="1243494"/>
      </dsp:txXfrm>
    </dsp:sp>
    <dsp:sp modelId="{B3CA808F-B11D-4D08-9882-160B43214EEC}">
      <dsp:nvSpPr>
        <dsp:cNvPr id="0" name=""/>
        <dsp:cNvSpPr/>
      </dsp:nvSpPr>
      <dsp:spPr>
        <a:xfrm>
          <a:off x="6136042" y="3253399"/>
          <a:ext cx="1431882" cy="11138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ctr" anchorCtr="0">
          <a:noAutofit/>
        </a:bodyPr>
        <a:lstStyle/>
        <a:p>
          <a:pPr marL="285750" lvl="1" indent="-285750" algn="l" defTabSz="1244600">
            <a:lnSpc>
              <a:spcPct val="90000"/>
            </a:lnSpc>
            <a:spcBef>
              <a:spcPct val="0"/>
            </a:spcBef>
            <a:spcAft>
              <a:spcPct val="15000"/>
            </a:spcAft>
            <a:buChar char="••"/>
          </a:pPr>
          <a:r>
            <a:rPr lang="en-US" sz="2800" kern="1200"/>
            <a:t>Client</a:t>
          </a:r>
        </a:p>
      </dsp:txBody>
      <dsp:txXfrm>
        <a:off x="6136042" y="3253399"/>
        <a:ext cx="1431882" cy="1113811"/>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4.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16.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19.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5">
  <dgm:title val=""/>
  <dgm:desc val=""/>
  <dgm:catLst>
    <dgm:cat type="relationship" pri="6000"/>
    <dgm:cat type="process" pri="31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lte" val="2">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 type="diam" refType="w" refFor="ch" refPtType="node" op="equ" fact="1.1"/>
        </dgm:constrLst>
      </dgm:if>
      <dgm:if name="Name11" axis="ch" ptType="node" func="cnt" op="equ" val="5">
        <dgm:constrLst>
          <dgm:constr type="primFontSz" for="ch" ptType="node" op="equ" val="65"/>
          <dgm:constr type="w" for="ch" ptType="node" refType="w"/>
          <dgm:constr type="h" for="ch" ptType="node" refType="w" refFor="ch" refPtType="node" op="equ"/>
          <dgm:constr type="sibSp" refType="w" refFor="ch" refPtType="node" fact="-0.2"/>
          <dgm:constr type="sibSp" refType="h" op="lte" fact="0.1"/>
        </dgm:constrLst>
      </dgm:if>
      <dgm:if name="Name12" axis="ch" ptType="node" func="cnt" op="equ" val="6">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3" axis="ch" ptType="node" func="cnt" op="equ" val="7">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if name="Name14" axis="ch" ptType="node" func="cnt" op="equ" val="8">
        <dgm:constrLst>
          <dgm:constr type="primFontSz" for="ch" ptType="node" op="equ" val="65"/>
          <dgm:constr type="w" for="ch" ptType="node" refType="w"/>
          <dgm:constr type="h" for="ch" ptType="node" refType="w" refFor="ch" refPtType="node" op="equ"/>
          <dgm:constr type="sibSp"/>
          <dgm:constr type="sibSp" refType="h" op="lte" fact="0.1"/>
        </dgm:constrLst>
      </dgm:if>
      <dgm:if name="Name15" axis="ch" ptType="node" func="cnt" op="gte" val="9">
        <dgm:constrLst>
          <dgm:constr type="primFontSz" for="ch" ptType="node" op="equ" val="65"/>
          <dgm:constr type="w" for="ch" ptType="node" refType="w"/>
          <dgm:constr type="h" for="ch" ptType="node" refType="w" refFor="ch" refPtType="node" op="equ"/>
          <dgm:constr type="sibSp" refType="w" refFor="ch" refPtType="node" fact="-0.1"/>
          <dgm:constr type="sibSp" refType="h" op="lte" fact="0.1"/>
        </dgm:constrLst>
      </dgm:if>
      <dgm:else name="Name16">
        <dgm:constrLst>
          <dgm:constr type="primFontSz" for="ch" ptType="node" op="equ" val="65"/>
          <dgm:constr type="w" for="ch" ptType="node" refType="w"/>
          <dgm:constr type="h" for="ch" ptType="node" refType="w" refFor="ch" refPtType="node" op="equ"/>
          <dgm:constr type="sibSp" refType="w" refFor="ch" refPtType="node" fact="-0.35"/>
        </dgm:constrLst>
      </dgm:else>
    </dgm:choose>
    <dgm:ruleLst/>
    <dgm:forEach name="Name17" axis="ch" ptType="node">
      <dgm:layoutNode name="arrow">
        <dgm:varLst>
          <dgm:bulletEnabled val="1"/>
        </dgm:varLst>
        <dgm:alg type="tx"/>
        <dgm:shape xmlns:r="http://schemas.openxmlformats.org/officeDocument/2006/relationships" type="downArrow" r:blip="">
          <dgm:adjLst>
            <dgm:adj idx="2" val="0.35"/>
          </dgm:adjLst>
        </dgm:shape>
        <dgm:presOf axis="desOrSelf" ptType="node"/>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6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4023092" y="0"/>
            <a:ext cx="3077739" cy="471054"/>
          </a:xfrm>
          <a:prstGeom prst="rect">
            <a:avLst/>
          </a:prstGeom>
        </p:spPr>
        <p:txBody>
          <a:bodyPr vert="horz" lIns="94229" tIns="47114" rIns="94229" bIns="47114" rtlCol="0"/>
          <a:lstStyle>
            <a:lvl1pPr algn="r">
              <a:defRPr sz="1200"/>
            </a:lvl1pPr>
          </a:lstStyle>
          <a:p>
            <a:fld id="{5DDFFEB4-67CE-43ED-9879-9DC49123A972}" type="datetimeFigureOut">
              <a:rPr lang="en-US" smtClean="0"/>
              <a:t>1/29/2020</a:t>
            </a:fld>
            <a:endParaRPr lang="en-US"/>
          </a:p>
        </p:txBody>
      </p:sp>
      <p:sp>
        <p:nvSpPr>
          <p:cNvPr id="4" name="Footer Placeholder 3"/>
          <p:cNvSpPr>
            <a:spLocks noGrp="1"/>
          </p:cNvSpPr>
          <p:nvPr>
            <p:ph type="ftr" sz="quarter" idx="2"/>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4023092" y="8917422"/>
            <a:ext cx="3077739" cy="471053"/>
          </a:xfrm>
          <a:prstGeom prst="rect">
            <a:avLst/>
          </a:prstGeom>
        </p:spPr>
        <p:txBody>
          <a:bodyPr vert="horz" lIns="94229" tIns="47114" rIns="94229" bIns="47114" rtlCol="0" anchor="b"/>
          <a:lstStyle>
            <a:lvl1pPr algn="r">
              <a:defRPr sz="1200"/>
            </a:lvl1pPr>
          </a:lstStyle>
          <a:p>
            <a:fld id="{2F421EB5-3286-4FCF-BADF-8538CEF0919D}" type="slidenum">
              <a:rPr lang="en-US" smtClean="0"/>
              <a:t>‹#›</a:t>
            </a:fld>
            <a:endParaRPr lang="en-US"/>
          </a:p>
        </p:txBody>
      </p:sp>
    </p:spTree>
    <p:extLst>
      <p:ext uri="{BB962C8B-B14F-4D97-AF65-F5344CB8AC3E}">
        <p14:creationId xmlns:p14="http://schemas.microsoft.com/office/powerpoint/2010/main" val="606322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71054"/>
          </a:xfrm>
          <a:prstGeom prst="rect">
            <a:avLst/>
          </a:prstGeom>
        </p:spPr>
        <p:txBody>
          <a:bodyPr vert="horz" lIns="94229" tIns="47114" rIns="94229" bIns="47114" rtlCol="0"/>
          <a:lstStyle>
            <a:lvl1pPr algn="r">
              <a:defRPr sz="1200"/>
            </a:lvl1pPr>
          </a:lstStyle>
          <a:p>
            <a:fld id="{B89F6344-A194-48AD-918F-C5381F7C1645}" type="datetimeFigureOut">
              <a:rPr lang="en-US" smtClean="0"/>
              <a:t>1/29/2020</a:t>
            </a:fld>
            <a:endParaRPr lang="en-US"/>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518204"/>
            <a:ext cx="5681980" cy="3696712"/>
          </a:xfrm>
          <a:prstGeom prst="rect">
            <a:avLst/>
          </a:prstGeom>
        </p:spPr>
        <p:txBody>
          <a:bodyPr vert="horz" lIns="94229" tIns="47114" rIns="94229" bIns="4711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2"/>
            <a:ext cx="3077739" cy="471053"/>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71053"/>
          </a:xfrm>
          <a:prstGeom prst="rect">
            <a:avLst/>
          </a:prstGeom>
        </p:spPr>
        <p:txBody>
          <a:bodyPr vert="horz" lIns="94229" tIns="47114" rIns="94229" bIns="47114" rtlCol="0" anchor="b"/>
          <a:lstStyle>
            <a:lvl1pPr algn="r">
              <a:defRPr sz="1200"/>
            </a:lvl1pPr>
          </a:lstStyle>
          <a:p>
            <a:fld id="{6964BE84-5A3E-47FA-A4B3-E3CBAA5254CA}" type="slidenum">
              <a:rPr lang="en-US" smtClean="0"/>
              <a:t>‹#›</a:t>
            </a:fld>
            <a:endParaRPr lang="en-US"/>
          </a:p>
        </p:txBody>
      </p:sp>
    </p:spTree>
    <p:extLst>
      <p:ext uri="{BB962C8B-B14F-4D97-AF65-F5344CB8AC3E}">
        <p14:creationId xmlns:p14="http://schemas.microsoft.com/office/powerpoint/2010/main" val="1666953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Introduce our sessions</a:t>
            </a:r>
            <a:r>
              <a:rPr lang="en-US" baseline="0" dirty="0" smtClean="0"/>
              <a:t> and myself</a:t>
            </a:r>
          </a:p>
          <a:p>
            <a:r>
              <a:rPr lang="en-US" baseline="0" dirty="0" smtClean="0"/>
              <a:t>Mark will introduce himself</a:t>
            </a:r>
            <a:endParaRPr lang="en-US" dirty="0"/>
          </a:p>
        </p:txBody>
      </p:sp>
      <p:sp>
        <p:nvSpPr>
          <p:cNvPr id="4" name="Slide Number Placeholder 3"/>
          <p:cNvSpPr>
            <a:spLocks noGrp="1"/>
          </p:cNvSpPr>
          <p:nvPr>
            <p:ph type="sldNum" sz="quarter" idx="5"/>
          </p:nvPr>
        </p:nvSpPr>
        <p:spPr/>
        <p:txBody>
          <a:bodyPr/>
          <a:lstStyle/>
          <a:p>
            <a:fld id="{6964BE84-5A3E-47FA-A4B3-E3CBAA5254CA}" type="slidenum">
              <a:rPr lang="en-US" smtClean="0"/>
              <a:t>1</a:t>
            </a:fld>
            <a:endParaRPr lang="en-US"/>
          </a:p>
        </p:txBody>
      </p:sp>
    </p:spTree>
    <p:extLst>
      <p:ext uri="{BB962C8B-B14F-4D97-AF65-F5344CB8AC3E}">
        <p14:creationId xmlns:p14="http://schemas.microsoft.com/office/powerpoint/2010/main" val="35810901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NASP</a:t>
            </a:r>
            <a:r>
              <a:rPr lang="en-US" baseline="0" dirty="0"/>
              <a:t> ALSO PROMOTES SUPERVISION AT ALL LEVELS OF PRACTICE (STUDENT, INTERN, EARLY CAREER, EXPERIENCED WHEN TAKE ON NEW TASKS (E.G., NEW POPULATION) </a:t>
            </a:r>
            <a:endParaRPr lang="en-US" baseline="0" dirty="0" smtClean="0"/>
          </a:p>
          <a:p>
            <a:endParaRPr lang="en-US" baseline="0" dirty="0" smtClean="0"/>
          </a:p>
          <a:p>
            <a:r>
              <a:rPr lang="en-US" baseline="0" dirty="0" smtClean="0"/>
              <a:t>MARK SLIDE</a:t>
            </a:r>
            <a:endParaRPr lang="en-US" dirty="0"/>
          </a:p>
        </p:txBody>
      </p:sp>
      <p:sp>
        <p:nvSpPr>
          <p:cNvPr id="4" name="Slide Number Placeholder 3"/>
          <p:cNvSpPr>
            <a:spLocks noGrp="1"/>
          </p:cNvSpPr>
          <p:nvPr>
            <p:ph type="sldNum" sz="quarter" idx="10"/>
          </p:nvPr>
        </p:nvSpPr>
        <p:spPr/>
        <p:txBody>
          <a:bodyPr/>
          <a:lstStyle/>
          <a:p>
            <a:pPr>
              <a:defRPr/>
            </a:pPr>
            <a:fld id="{C8D8E84D-5355-441F-8AD0-2C9909BA15A5}" type="slidenum">
              <a:rPr lang="en-US" smtClean="0">
                <a:solidFill>
                  <a:prstClr val="black"/>
                </a:solidFill>
              </a:rPr>
              <a:pPr>
                <a:defRPr/>
              </a:pPr>
              <a:t>10</a:t>
            </a:fld>
            <a:endParaRPr lang="en-US">
              <a:solidFill>
                <a:prstClr val="black"/>
              </a:solidFill>
            </a:endParaRPr>
          </a:p>
        </p:txBody>
      </p:sp>
    </p:spTree>
    <p:extLst>
      <p:ext uri="{BB962C8B-B14F-4D97-AF65-F5344CB8AC3E}">
        <p14:creationId xmlns:p14="http://schemas.microsoft.com/office/powerpoint/2010/main" val="275219357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a:ln/>
        </p:spPr>
      </p:sp>
      <p:sp>
        <p:nvSpPr>
          <p:cNvPr id="16691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ea typeface="ＭＳ Ｐゴシック" pitchFamily="34" charset="-128"/>
              </a:rPr>
              <a:t>STACY SLIDE</a:t>
            </a:r>
            <a:endParaRPr lang="en-US" altLang="en-US" dirty="0">
              <a:latin typeface="Arial" pitchFamily="34" charset="0"/>
              <a:ea typeface="ＭＳ Ｐゴシック" pitchFamily="34" charset="-128"/>
            </a:endParaRPr>
          </a:p>
        </p:txBody>
      </p:sp>
      <p:sp>
        <p:nvSpPr>
          <p:cNvPr id="16691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65094" indent="-293656">
              <a:defRPr>
                <a:solidFill>
                  <a:schemeClr val="tx1"/>
                </a:solidFill>
                <a:latin typeface="Arial" pitchFamily="34" charset="0"/>
                <a:ea typeface="ＭＳ Ｐゴシック" pitchFamily="34" charset="-128"/>
              </a:defRPr>
            </a:lvl2pPr>
            <a:lvl3pPr marL="1176214" indent="-234925">
              <a:defRPr>
                <a:solidFill>
                  <a:schemeClr val="tx1"/>
                </a:solidFill>
                <a:latin typeface="Arial" pitchFamily="34" charset="0"/>
                <a:ea typeface="ＭＳ Ｐゴシック" pitchFamily="34" charset="-128"/>
              </a:defRPr>
            </a:lvl3pPr>
            <a:lvl4pPr marL="1647651" indent="-234925">
              <a:defRPr>
                <a:solidFill>
                  <a:schemeClr val="tx1"/>
                </a:solidFill>
                <a:latin typeface="Arial" pitchFamily="34" charset="0"/>
                <a:ea typeface="ＭＳ Ｐゴシック" pitchFamily="34" charset="-128"/>
              </a:defRPr>
            </a:lvl4pPr>
            <a:lvl5pPr marL="2119088" indent="-234925">
              <a:defRPr>
                <a:solidFill>
                  <a:schemeClr val="tx1"/>
                </a:solidFill>
                <a:latin typeface="Arial" pitchFamily="34" charset="0"/>
                <a:ea typeface="ＭＳ Ｐゴシック" pitchFamily="34" charset="-128"/>
              </a:defRPr>
            </a:lvl5pPr>
            <a:lvl6pPr marL="2576241" indent="-23492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33392" indent="-23492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0544" indent="-234925" eaLnBrk="0" fontAlgn="base" hangingPunct="0">
              <a:spcBef>
                <a:spcPct val="0"/>
              </a:spcBef>
              <a:spcAft>
                <a:spcPct val="0"/>
              </a:spcAft>
              <a:defRPr>
                <a:solidFill>
                  <a:schemeClr val="tx1"/>
                </a:solidFill>
                <a:latin typeface="Arial" pitchFamily="34" charset="0"/>
                <a:ea typeface="ＭＳ Ｐゴシック" pitchFamily="34" charset="-128"/>
              </a:defRPr>
            </a:lvl8pPr>
            <a:lvl9pPr marL="3947695" indent="-234925"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D00C1949-66B1-4A76-9A20-BC2D8EACDD0E}" type="slidenum">
              <a:rPr lang="en-US" altLang="en-US">
                <a:solidFill>
                  <a:prstClr val="black"/>
                </a:solidFill>
              </a:rPr>
              <a:pPr/>
              <a:t>101</a:t>
            </a:fld>
            <a:endParaRPr lang="en-US" altLang="en-US">
              <a:solidFill>
                <a:prstClr val="black"/>
              </a:solidFill>
            </a:endParaRPr>
          </a:p>
        </p:txBody>
      </p:sp>
    </p:spTree>
    <p:extLst>
      <p:ext uri="{BB962C8B-B14F-4D97-AF65-F5344CB8AC3E}">
        <p14:creationId xmlns:p14="http://schemas.microsoft.com/office/powerpoint/2010/main" val="39433520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Slide Image Placeholder 1"/>
          <p:cNvSpPr>
            <a:spLocks noGrp="1" noRot="1" noChangeAspect="1" noTextEdit="1"/>
          </p:cNvSpPr>
          <p:nvPr>
            <p:ph type="sldImg"/>
          </p:nvPr>
        </p:nvSpPr>
        <p:spPr>
          <a:ln/>
        </p:spPr>
      </p:sp>
      <p:sp>
        <p:nvSpPr>
          <p:cNvPr id="177155"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ea typeface="ＭＳ Ｐゴシック" pitchFamily="34" charset="-128"/>
              </a:rPr>
              <a:t>KEEP</a:t>
            </a:r>
          </a:p>
          <a:p>
            <a:r>
              <a:rPr lang="en-US" altLang="en-US" dirty="0" err="1" smtClean="0">
                <a:latin typeface="Arial" pitchFamily="34" charset="0"/>
                <a:ea typeface="ＭＳ Ｐゴシック" pitchFamily="34" charset="-128"/>
              </a:rPr>
              <a:t>Microaggresions</a:t>
            </a:r>
            <a:r>
              <a:rPr lang="en-US" altLang="en-US" baseline="0" dirty="0" smtClean="0">
                <a:latin typeface="Arial" pitchFamily="34" charset="0"/>
                <a:ea typeface="ＭＳ Ｐゴシック" pitchFamily="34" charset="-128"/>
              </a:rPr>
              <a:t> </a:t>
            </a:r>
            <a:r>
              <a:rPr lang="en-US" altLang="en-US" baseline="0" dirty="0" err="1" smtClean="0">
                <a:latin typeface="Arial" pitchFamily="34" charset="0"/>
                <a:ea typeface="ＭＳ Ｐゴシック" pitchFamily="34" charset="-128"/>
              </a:rPr>
              <a:t>etc</a:t>
            </a:r>
            <a:r>
              <a:rPr lang="en-US" altLang="en-US" baseline="0" dirty="0" smtClean="0">
                <a:latin typeface="Arial" pitchFamily="34" charset="0"/>
                <a:ea typeface="ＭＳ Ｐゴシック" pitchFamily="34" charset="-128"/>
              </a:rPr>
              <a:t>,.,,</a:t>
            </a:r>
            <a:endParaRPr lang="en-US" altLang="en-US" dirty="0">
              <a:latin typeface="Arial" pitchFamily="34" charset="0"/>
              <a:ea typeface="ＭＳ Ｐゴシック" pitchFamily="34" charset="-128"/>
            </a:endParaRPr>
          </a:p>
        </p:txBody>
      </p:sp>
      <p:sp>
        <p:nvSpPr>
          <p:cNvPr id="177156"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65094" indent="-293656">
              <a:defRPr>
                <a:solidFill>
                  <a:schemeClr val="tx1"/>
                </a:solidFill>
                <a:latin typeface="Arial" pitchFamily="34" charset="0"/>
                <a:ea typeface="ＭＳ Ｐゴシック" pitchFamily="34" charset="-128"/>
              </a:defRPr>
            </a:lvl2pPr>
            <a:lvl3pPr marL="1176214" indent="-234925">
              <a:defRPr>
                <a:solidFill>
                  <a:schemeClr val="tx1"/>
                </a:solidFill>
                <a:latin typeface="Arial" pitchFamily="34" charset="0"/>
                <a:ea typeface="ＭＳ Ｐゴシック" pitchFamily="34" charset="-128"/>
              </a:defRPr>
            </a:lvl3pPr>
            <a:lvl4pPr marL="1647651" indent="-234925">
              <a:defRPr>
                <a:solidFill>
                  <a:schemeClr val="tx1"/>
                </a:solidFill>
                <a:latin typeface="Arial" pitchFamily="34" charset="0"/>
                <a:ea typeface="ＭＳ Ｐゴシック" pitchFamily="34" charset="-128"/>
              </a:defRPr>
            </a:lvl4pPr>
            <a:lvl5pPr marL="2119088" indent="-234925">
              <a:defRPr>
                <a:solidFill>
                  <a:schemeClr val="tx1"/>
                </a:solidFill>
                <a:latin typeface="Arial" pitchFamily="34" charset="0"/>
                <a:ea typeface="ＭＳ Ｐゴシック" pitchFamily="34" charset="-128"/>
              </a:defRPr>
            </a:lvl5pPr>
            <a:lvl6pPr marL="2576241" indent="-23492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33392" indent="-23492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0544" indent="-234925" eaLnBrk="0" fontAlgn="base" hangingPunct="0">
              <a:spcBef>
                <a:spcPct val="0"/>
              </a:spcBef>
              <a:spcAft>
                <a:spcPct val="0"/>
              </a:spcAft>
              <a:defRPr>
                <a:solidFill>
                  <a:schemeClr val="tx1"/>
                </a:solidFill>
                <a:latin typeface="Arial" pitchFamily="34" charset="0"/>
                <a:ea typeface="ＭＳ Ｐゴシック" pitchFamily="34" charset="-128"/>
              </a:defRPr>
            </a:lvl8pPr>
            <a:lvl9pPr marL="3947695" indent="-234925"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A5D28AD2-111F-4CA7-95F9-BB1649CD5231}" type="slidenum">
              <a:rPr lang="en-US" altLang="en-US">
                <a:solidFill>
                  <a:prstClr val="black"/>
                </a:solidFill>
              </a:rPr>
              <a:pPr/>
              <a:t>102</a:t>
            </a:fld>
            <a:endParaRPr lang="en-US" altLang="en-US">
              <a:solidFill>
                <a:prstClr val="black"/>
              </a:solidFill>
            </a:endParaRPr>
          </a:p>
        </p:txBody>
      </p:sp>
    </p:spTree>
    <p:extLst>
      <p:ext uri="{BB962C8B-B14F-4D97-AF65-F5344CB8AC3E}">
        <p14:creationId xmlns:p14="http://schemas.microsoft.com/office/powerpoint/2010/main" val="13530455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a:ln/>
        </p:spPr>
      </p:sp>
      <p:sp>
        <p:nvSpPr>
          <p:cNvPr id="1423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solidFill>
                  <a:srgbClr val="000000"/>
                </a:solidFill>
                <a:latin typeface="Arial" pitchFamily="34" charset="0"/>
                <a:ea typeface="ＭＳ Ｐゴシック" pitchFamily="34" charset="-128"/>
              </a:rPr>
              <a:t>We</a:t>
            </a:r>
            <a:r>
              <a:rPr lang="en-US" altLang="en-US" baseline="0" dirty="0" smtClean="0">
                <a:solidFill>
                  <a:srgbClr val="000000"/>
                </a:solidFill>
                <a:latin typeface="Arial" pitchFamily="34" charset="0"/>
                <a:ea typeface="ＭＳ Ｐゴシック" pitchFamily="34" charset="-128"/>
              </a:rPr>
              <a:t> could add class and ethnicity to create complexity…</a:t>
            </a:r>
            <a:endParaRPr lang="en-US" altLang="en-US" dirty="0">
              <a:solidFill>
                <a:srgbClr val="000000"/>
              </a:solidFill>
              <a:latin typeface="Arial" pitchFamily="34" charset="0"/>
              <a:ea typeface="ＭＳ Ｐゴシック" pitchFamily="34" charset="-128"/>
            </a:endParaRPr>
          </a:p>
        </p:txBody>
      </p:sp>
      <p:sp>
        <p:nvSpPr>
          <p:cNvPr id="1423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871" indent="-285720">
              <a:defRPr sz="2400">
                <a:solidFill>
                  <a:schemeClr val="tx1"/>
                </a:solidFill>
                <a:latin typeface="Arial" pitchFamily="34" charset="0"/>
                <a:ea typeface="ＭＳ Ｐゴシック" pitchFamily="34" charset="-128"/>
              </a:defRPr>
            </a:lvl2pPr>
            <a:lvl3pPr marL="1142879" indent="-228576">
              <a:defRPr sz="2400">
                <a:solidFill>
                  <a:schemeClr val="tx1"/>
                </a:solidFill>
                <a:latin typeface="Arial" pitchFamily="34" charset="0"/>
                <a:ea typeface="ＭＳ Ｐゴシック" pitchFamily="34" charset="-128"/>
              </a:defRPr>
            </a:lvl3pPr>
            <a:lvl4pPr marL="1600031" indent="-228576">
              <a:defRPr sz="2400">
                <a:solidFill>
                  <a:schemeClr val="tx1"/>
                </a:solidFill>
                <a:latin typeface="Arial" pitchFamily="34" charset="0"/>
                <a:ea typeface="ＭＳ Ｐゴシック" pitchFamily="34" charset="-128"/>
              </a:defRPr>
            </a:lvl4pPr>
            <a:lvl5pPr marL="2057182" indent="-228576">
              <a:defRPr sz="2400">
                <a:solidFill>
                  <a:schemeClr val="tx1"/>
                </a:solidFill>
                <a:latin typeface="Arial" pitchFamily="34" charset="0"/>
                <a:ea typeface="ＭＳ Ｐゴシック" pitchFamily="34" charset="-128"/>
              </a:defRPr>
            </a:lvl5pPr>
            <a:lvl6pPr marL="2514333" indent="-22857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486" indent="-22857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37" indent="-22857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789" indent="-22857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9CCBD12-FFD4-4169-BDA8-B11885353708}" type="slidenum">
              <a:rPr lang="en-US" altLang="en-US" sz="1200">
                <a:solidFill>
                  <a:prstClr val="black"/>
                </a:solidFill>
              </a:rPr>
              <a:pPr/>
              <a:t>103</a:t>
            </a:fld>
            <a:endParaRPr lang="en-US" altLang="en-US" sz="1200">
              <a:solidFill>
                <a:prstClr val="black"/>
              </a:solidFill>
            </a:endParaRPr>
          </a:p>
        </p:txBody>
      </p:sp>
    </p:spTree>
    <p:extLst>
      <p:ext uri="{BB962C8B-B14F-4D97-AF65-F5344CB8AC3E}">
        <p14:creationId xmlns:p14="http://schemas.microsoft.com/office/powerpoint/2010/main" val="5537254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Slide Image Placeholder 1"/>
          <p:cNvSpPr>
            <a:spLocks noGrp="1" noRot="1" noChangeAspect="1" noTextEdit="1"/>
          </p:cNvSpPr>
          <p:nvPr>
            <p:ph type="sldImg"/>
          </p:nvPr>
        </p:nvSpPr>
        <p:spPr>
          <a:ln/>
        </p:spPr>
      </p:sp>
      <p:sp>
        <p:nvSpPr>
          <p:cNvPr id="1443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a:latin typeface="Arial" pitchFamily="34" charset="0"/>
              <a:ea typeface="ＭＳ Ｐゴシック" pitchFamily="34" charset="-128"/>
            </a:endParaRPr>
          </a:p>
          <a:p>
            <a:endParaRPr lang="en-US" altLang="en-US">
              <a:latin typeface="Arial" pitchFamily="34" charset="0"/>
              <a:ea typeface="ＭＳ Ｐゴシック" pitchFamily="34" charset="-128"/>
            </a:endParaRPr>
          </a:p>
        </p:txBody>
      </p:sp>
      <p:sp>
        <p:nvSpPr>
          <p:cNvPr id="1443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871" indent="-285720">
              <a:defRPr sz="2400">
                <a:solidFill>
                  <a:schemeClr val="tx1"/>
                </a:solidFill>
                <a:latin typeface="Arial" pitchFamily="34" charset="0"/>
                <a:ea typeface="ＭＳ Ｐゴシック" pitchFamily="34" charset="-128"/>
              </a:defRPr>
            </a:lvl2pPr>
            <a:lvl3pPr marL="1142879" indent="-228576">
              <a:defRPr sz="2400">
                <a:solidFill>
                  <a:schemeClr val="tx1"/>
                </a:solidFill>
                <a:latin typeface="Arial" pitchFamily="34" charset="0"/>
                <a:ea typeface="ＭＳ Ｐゴシック" pitchFamily="34" charset="-128"/>
              </a:defRPr>
            </a:lvl3pPr>
            <a:lvl4pPr marL="1600031" indent="-228576">
              <a:defRPr sz="2400">
                <a:solidFill>
                  <a:schemeClr val="tx1"/>
                </a:solidFill>
                <a:latin typeface="Arial" pitchFamily="34" charset="0"/>
                <a:ea typeface="ＭＳ Ｐゴシック" pitchFamily="34" charset="-128"/>
              </a:defRPr>
            </a:lvl4pPr>
            <a:lvl5pPr marL="2057182" indent="-228576">
              <a:defRPr sz="2400">
                <a:solidFill>
                  <a:schemeClr val="tx1"/>
                </a:solidFill>
                <a:latin typeface="Arial" pitchFamily="34" charset="0"/>
                <a:ea typeface="ＭＳ Ｐゴシック" pitchFamily="34" charset="-128"/>
              </a:defRPr>
            </a:lvl5pPr>
            <a:lvl6pPr marL="2514333" indent="-22857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486" indent="-22857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37" indent="-22857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789" indent="-22857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DBD07E8A-D666-408C-8ADB-4DEFC143062E}" type="slidenum">
              <a:rPr lang="en-US" altLang="en-US" sz="1200">
                <a:solidFill>
                  <a:prstClr val="black"/>
                </a:solidFill>
              </a:rPr>
              <a:pPr/>
              <a:t>104</a:t>
            </a:fld>
            <a:endParaRPr lang="en-US" altLang="en-US" sz="1200">
              <a:solidFill>
                <a:prstClr val="black"/>
              </a:solidFill>
            </a:endParaRPr>
          </a:p>
        </p:txBody>
      </p:sp>
    </p:spTree>
    <p:extLst>
      <p:ext uri="{BB962C8B-B14F-4D97-AF65-F5344CB8AC3E}">
        <p14:creationId xmlns:p14="http://schemas.microsoft.com/office/powerpoint/2010/main" val="2235426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ea typeface="ＭＳ Ｐゴシック" pitchFamily="34" charset="-128"/>
              </a:rPr>
              <a:t>?</a:t>
            </a:r>
            <a:endParaRPr lang="en-US" altLang="en-US" dirty="0">
              <a:latin typeface="Arial" pitchFamily="34" charset="0"/>
              <a:ea typeface="ＭＳ Ｐゴシック" pitchFamily="34" charset="-128"/>
            </a:endParaRPr>
          </a:p>
        </p:txBody>
      </p:sp>
      <p:sp>
        <p:nvSpPr>
          <p:cNvPr id="16486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65094" indent="-293656">
              <a:defRPr>
                <a:solidFill>
                  <a:schemeClr val="tx1"/>
                </a:solidFill>
                <a:latin typeface="Arial" pitchFamily="34" charset="0"/>
                <a:ea typeface="ＭＳ Ｐゴシック" pitchFamily="34" charset="-128"/>
              </a:defRPr>
            </a:lvl2pPr>
            <a:lvl3pPr marL="1176214" indent="-234925">
              <a:defRPr>
                <a:solidFill>
                  <a:schemeClr val="tx1"/>
                </a:solidFill>
                <a:latin typeface="Arial" pitchFamily="34" charset="0"/>
                <a:ea typeface="ＭＳ Ｐゴシック" pitchFamily="34" charset="-128"/>
              </a:defRPr>
            </a:lvl3pPr>
            <a:lvl4pPr marL="1647651" indent="-234925">
              <a:defRPr>
                <a:solidFill>
                  <a:schemeClr val="tx1"/>
                </a:solidFill>
                <a:latin typeface="Arial" pitchFamily="34" charset="0"/>
                <a:ea typeface="ＭＳ Ｐゴシック" pitchFamily="34" charset="-128"/>
              </a:defRPr>
            </a:lvl4pPr>
            <a:lvl5pPr marL="2119088" indent="-234925">
              <a:defRPr>
                <a:solidFill>
                  <a:schemeClr val="tx1"/>
                </a:solidFill>
                <a:latin typeface="Arial" pitchFamily="34" charset="0"/>
                <a:ea typeface="ＭＳ Ｐゴシック" pitchFamily="34" charset="-128"/>
              </a:defRPr>
            </a:lvl5pPr>
            <a:lvl6pPr marL="2576241" indent="-23492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33392" indent="-23492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0544" indent="-234925" eaLnBrk="0" fontAlgn="base" hangingPunct="0">
              <a:spcBef>
                <a:spcPct val="0"/>
              </a:spcBef>
              <a:spcAft>
                <a:spcPct val="0"/>
              </a:spcAft>
              <a:defRPr>
                <a:solidFill>
                  <a:schemeClr val="tx1"/>
                </a:solidFill>
                <a:latin typeface="Arial" pitchFamily="34" charset="0"/>
                <a:ea typeface="ＭＳ Ｐゴシック" pitchFamily="34" charset="-128"/>
              </a:defRPr>
            </a:lvl8pPr>
            <a:lvl9pPr marL="3947695" indent="-234925"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E488F91C-2D71-416D-AFA9-B8103D170C55}" type="slidenum">
              <a:rPr lang="en-US" altLang="en-US">
                <a:solidFill>
                  <a:prstClr val="black"/>
                </a:solidFill>
              </a:rPr>
              <a:pPr/>
              <a:t>105</a:t>
            </a:fld>
            <a:endParaRPr lang="en-US" altLang="en-US">
              <a:solidFill>
                <a:prstClr val="black"/>
              </a:solidFill>
            </a:endParaRPr>
          </a:p>
        </p:txBody>
      </p:sp>
    </p:spTree>
    <p:extLst>
      <p:ext uri="{BB962C8B-B14F-4D97-AF65-F5344CB8AC3E}">
        <p14:creationId xmlns:p14="http://schemas.microsoft.com/office/powerpoint/2010/main" val="156016365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Slide Image Placeholder 1"/>
          <p:cNvSpPr>
            <a:spLocks noGrp="1" noRot="1" noChangeAspect="1" noTextEdit="1"/>
          </p:cNvSpPr>
          <p:nvPr>
            <p:ph type="sldImg"/>
          </p:nvPr>
        </p:nvSpPr>
        <p:spPr>
          <a:ln/>
        </p:spPr>
      </p:sp>
      <p:sp>
        <p:nvSpPr>
          <p:cNvPr id="168963"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latin typeface="Arial" pitchFamily="34" charset="0"/>
                <a:ea typeface="ＭＳ Ｐゴシック" pitchFamily="34" charset="-128"/>
              </a:rPr>
              <a:t>Should we rename this supervision?</a:t>
            </a:r>
          </a:p>
          <a:p>
            <a:endParaRPr lang="en-US" altLang="en-US">
              <a:latin typeface="Arial" pitchFamily="34" charset="0"/>
              <a:ea typeface="ＭＳ Ｐゴシック" pitchFamily="34" charset="-128"/>
            </a:endParaRPr>
          </a:p>
        </p:txBody>
      </p:sp>
      <p:sp>
        <p:nvSpPr>
          <p:cNvPr id="168964"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65094" indent="-293656">
              <a:defRPr>
                <a:solidFill>
                  <a:schemeClr val="tx1"/>
                </a:solidFill>
                <a:latin typeface="Arial" pitchFamily="34" charset="0"/>
                <a:ea typeface="ＭＳ Ｐゴシック" pitchFamily="34" charset="-128"/>
              </a:defRPr>
            </a:lvl2pPr>
            <a:lvl3pPr marL="1176214" indent="-234925">
              <a:defRPr>
                <a:solidFill>
                  <a:schemeClr val="tx1"/>
                </a:solidFill>
                <a:latin typeface="Arial" pitchFamily="34" charset="0"/>
                <a:ea typeface="ＭＳ Ｐゴシック" pitchFamily="34" charset="-128"/>
              </a:defRPr>
            </a:lvl3pPr>
            <a:lvl4pPr marL="1647651" indent="-234925">
              <a:defRPr>
                <a:solidFill>
                  <a:schemeClr val="tx1"/>
                </a:solidFill>
                <a:latin typeface="Arial" pitchFamily="34" charset="0"/>
                <a:ea typeface="ＭＳ Ｐゴシック" pitchFamily="34" charset="-128"/>
              </a:defRPr>
            </a:lvl4pPr>
            <a:lvl5pPr marL="2119088" indent="-234925">
              <a:defRPr>
                <a:solidFill>
                  <a:schemeClr val="tx1"/>
                </a:solidFill>
                <a:latin typeface="Arial" pitchFamily="34" charset="0"/>
                <a:ea typeface="ＭＳ Ｐゴシック" pitchFamily="34" charset="-128"/>
              </a:defRPr>
            </a:lvl5pPr>
            <a:lvl6pPr marL="2576241" indent="-23492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33392" indent="-23492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0544" indent="-234925" eaLnBrk="0" fontAlgn="base" hangingPunct="0">
              <a:spcBef>
                <a:spcPct val="0"/>
              </a:spcBef>
              <a:spcAft>
                <a:spcPct val="0"/>
              </a:spcAft>
              <a:defRPr>
                <a:solidFill>
                  <a:schemeClr val="tx1"/>
                </a:solidFill>
                <a:latin typeface="Arial" pitchFamily="34" charset="0"/>
                <a:ea typeface="ＭＳ Ｐゴシック" pitchFamily="34" charset="-128"/>
              </a:defRPr>
            </a:lvl8pPr>
            <a:lvl9pPr marL="3947695" indent="-234925"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537B2776-3DA9-4B68-8F6E-B69E8853B071}" type="slidenum">
              <a:rPr lang="en-US" altLang="en-US">
                <a:solidFill>
                  <a:prstClr val="black"/>
                </a:solidFill>
              </a:rPr>
              <a:pPr/>
              <a:t>106</a:t>
            </a:fld>
            <a:endParaRPr lang="en-US" altLang="en-US">
              <a:solidFill>
                <a:prstClr val="black"/>
              </a:solidFill>
            </a:endParaRPr>
          </a:p>
        </p:txBody>
      </p:sp>
    </p:spTree>
    <p:extLst>
      <p:ext uri="{BB962C8B-B14F-4D97-AF65-F5344CB8AC3E}">
        <p14:creationId xmlns:p14="http://schemas.microsoft.com/office/powerpoint/2010/main" val="387378585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Slide Image Placeholder 1"/>
          <p:cNvSpPr>
            <a:spLocks noGrp="1" noRot="1" noChangeAspect="1" noTextEdit="1"/>
          </p:cNvSpPr>
          <p:nvPr>
            <p:ph type="sldImg"/>
          </p:nvPr>
        </p:nvSpPr>
        <p:spPr>
          <a:ln/>
        </p:spPr>
      </p:sp>
      <p:sp>
        <p:nvSpPr>
          <p:cNvPr id="171011"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itchFamily="34" charset="0"/>
                <a:ea typeface="ＭＳ Ｐゴシック" pitchFamily="34" charset="-128"/>
              </a:rPr>
              <a:t>Should we</a:t>
            </a:r>
            <a:r>
              <a:rPr lang="en-US" altLang="en-US" baseline="0" dirty="0">
                <a:latin typeface="Arial" pitchFamily="34" charset="0"/>
                <a:ea typeface="ＭＳ Ｐゴシック" pitchFamily="34" charset="-128"/>
              </a:rPr>
              <a:t> delete this one</a:t>
            </a:r>
            <a:r>
              <a:rPr lang="en-US" altLang="en-US" baseline="0" dirty="0" smtClean="0">
                <a:latin typeface="Arial" pitchFamily="34" charset="0"/>
                <a:ea typeface="ＭＳ Ｐゴシック" pitchFamily="34" charset="-128"/>
              </a:rPr>
              <a:t>?</a:t>
            </a:r>
          </a:p>
          <a:p>
            <a:r>
              <a:rPr lang="en-US" altLang="en-US" baseline="0" dirty="0" smtClean="0">
                <a:latin typeface="Arial" pitchFamily="34" charset="0"/>
                <a:ea typeface="ＭＳ Ｐゴシック" pitchFamily="34" charset="-128"/>
              </a:rPr>
              <a:t>??</a:t>
            </a:r>
            <a:endParaRPr lang="en-US" altLang="en-US" dirty="0">
              <a:latin typeface="Arial" pitchFamily="34" charset="0"/>
              <a:ea typeface="ＭＳ Ｐゴシック" pitchFamily="34" charset="-128"/>
            </a:endParaRPr>
          </a:p>
        </p:txBody>
      </p:sp>
      <p:sp>
        <p:nvSpPr>
          <p:cNvPr id="171012"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65094" indent="-293656">
              <a:defRPr>
                <a:solidFill>
                  <a:schemeClr val="tx1"/>
                </a:solidFill>
                <a:latin typeface="Arial" pitchFamily="34" charset="0"/>
                <a:ea typeface="ＭＳ Ｐゴシック" pitchFamily="34" charset="-128"/>
              </a:defRPr>
            </a:lvl2pPr>
            <a:lvl3pPr marL="1176214" indent="-234925">
              <a:defRPr>
                <a:solidFill>
                  <a:schemeClr val="tx1"/>
                </a:solidFill>
                <a:latin typeface="Arial" pitchFamily="34" charset="0"/>
                <a:ea typeface="ＭＳ Ｐゴシック" pitchFamily="34" charset="-128"/>
              </a:defRPr>
            </a:lvl3pPr>
            <a:lvl4pPr marL="1647651" indent="-234925">
              <a:defRPr>
                <a:solidFill>
                  <a:schemeClr val="tx1"/>
                </a:solidFill>
                <a:latin typeface="Arial" pitchFamily="34" charset="0"/>
                <a:ea typeface="ＭＳ Ｐゴシック" pitchFamily="34" charset="-128"/>
              </a:defRPr>
            </a:lvl4pPr>
            <a:lvl5pPr marL="2119088" indent="-234925">
              <a:defRPr>
                <a:solidFill>
                  <a:schemeClr val="tx1"/>
                </a:solidFill>
                <a:latin typeface="Arial" pitchFamily="34" charset="0"/>
                <a:ea typeface="ＭＳ Ｐゴシック" pitchFamily="34" charset="-128"/>
              </a:defRPr>
            </a:lvl5pPr>
            <a:lvl6pPr marL="2576241" indent="-23492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33392" indent="-23492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0544" indent="-234925" eaLnBrk="0" fontAlgn="base" hangingPunct="0">
              <a:spcBef>
                <a:spcPct val="0"/>
              </a:spcBef>
              <a:spcAft>
                <a:spcPct val="0"/>
              </a:spcAft>
              <a:defRPr>
                <a:solidFill>
                  <a:schemeClr val="tx1"/>
                </a:solidFill>
                <a:latin typeface="Arial" pitchFamily="34" charset="0"/>
                <a:ea typeface="ＭＳ Ｐゴシック" pitchFamily="34" charset="-128"/>
              </a:defRPr>
            </a:lvl8pPr>
            <a:lvl9pPr marL="3947695" indent="-234925"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10D2F480-1E83-47D9-AB22-8F84635A69AF}" type="slidenum">
              <a:rPr lang="en-US" altLang="en-US">
                <a:solidFill>
                  <a:prstClr val="black"/>
                </a:solidFill>
              </a:rPr>
              <a:pPr/>
              <a:t>107</a:t>
            </a:fld>
            <a:endParaRPr lang="en-US" altLang="en-US">
              <a:solidFill>
                <a:prstClr val="black"/>
              </a:solidFill>
            </a:endParaRPr>
          </a:p>
        </p:txBody>
      </p:sp>
    </p:spTree>
    <p:extLst>
      <p:ext uri="{BB962C8B-B14F-4D97-AF65-F5344CB8AC3E}">
        <p14:creationId xmlns:p14="http://schemas.microsoft.com/office/powerpoint/2010/main" val="153188802"/>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p:cNvSpPr>
            <a:spLocks noGrp="1" noRot="1" noChangeAspect="1" noTextEdit="1"/>
          </p:cNvSpPr>
          <p:nvPr>
            <p:ph type="sldImg"/>
          </p:nvPr>
        </p:nvSpPr>
        <p:spPr>
          <a:ln/>
        </p:spPr>
      </p:sp>
      <p:sp>
        <p:nvSpPr>
          <p:cNvPr id="175107"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latin typeface="Arial" pitchFamily="34" charset="0"/>
                <a:ea typeface="ＭＳ Ｐゴシック" pitchFamily="34" charset="-128"/>
              </a:rPr>
              <a:t>Delete</a:t>
            </a:r>
            <a:r>
              <a:rPr lang="en-US" altLang="en-US" baseline="0">
                <a:latin typeface="Arial" pitchFamily="34" charset="0"/>
                <a:ea typeface="ＭＳ Ｐゴシック" pitchFamily="34" charset="-128"/>
              </a:rPr>
              <a:t> </a:t>
            </a:r>
            <a:endParaRPr lang="en-US" altLang="en-US">
              <a:latin typeface="Arial" pitchFamily="34" charset="0"/>
              <a:ea typeface="ＭＳ Ｐゴシック" pitchFamily="34" charset="-128"/>
            </a:endParaRPr>
          </a:p>
        </p:txBody>
      </p:sp>
      <p:sp>
        <p:nvSpPr>
          <p:cNvPr id="175108"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65094" indent="-293656">
              <a:defRPr>
                <a:solidFill>
                  <a:schemeClr val="tx1"/>
                </a:solidFill>
                <a:latin typeface="Arial" pitchFamily="34" charset="0"/>
                <a:ea typeface="ＭＳ Ｐゴシック" pitchFamily="34" charset="-128"/>
              </a:defRPr>
            </a:lvl2pPr>
            <a:lvl3pPr marL="1176214" indent="-234925">
              <a:defRPr>
                <a:solidFill>
                  <a:schemeClr val="tx1"/>
                </a:solidFill>
                <a:latin typeface="Arial" pitchFamily="34" charset="0"/>
                <a:ea typeface="ＭＳ Ｐゴシック" pitchFamily="34" charset="-128"/>
              </a:defRPr>
            </a:lvl3pPr>
            <a:lvl4pPr marL="1647651" indent="-234925">
              <a:defRPr>
                <a:solidFill>
                  <a:schemeClr val="tx1"/>
                </a:solidFill>
                <a:latin typeface="Arial" pitchFamily="34" charset="0"/>
                <a:ea typeface="ＭＳ Ｐゴシック" pitchFamily="34" charset="-128"/>
              </a:defRPr>
            </a:lvl4pPr>
            <a:lvl5pPr marL="2119088" indent="-234925">
              <a:defRPr>
                <a:solidFill>
                  <a:schemeClr val="tx1"/>
                </a:solidFill>
                <a:latin typeface="Arial" pitchFamily="34" charset="0"/>
                <a:ea typeface="ＭＳ Ｐゴシック" pitchFamily="34" charset="-128"/>
              </a:defRPr>
            </a:lvl5pPr>
            <a:lvl6pPr marL="2576241" indent="-23492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33392" indent="-23492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0544" indent="-234925" eaLnBrk="0" fontAlgn="base" hangingPunct="0">
              <a:spcBef>
                <a:spcPct val="0"/>
              </a:spcBef>
              <a:spcAft>
                <a:spcPct val="0"/>
              </a:spcAft>
              <a:defRPr>
                <a:solidFill>
                  <a:schemeClr val="tx1"/>
                </a:solidFill>
                <a:latin typeface="Arial" pitchFamily="34" charset="0"/>
                <a:ea typeface="ＭＳ Ｐゴシック" pitchFamily="34" charset="-128"/>
              </a:defRPr>
            </a:lvl8pPr>
            <a:lvl9pPr marL="3947695" indent="-234925"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61778F23-C216-42B8-96E2-F4F0E61BA0C3}" type="slidenum">
              <a:rPr lang="en-US" altLang="en-US">
                <a:solidFill>
                  <a:prstClr val="black"/>
                </a:solidFill>
              </a:rPr>
              <a:pPr/>
              <a:t>108</a:t>
            </a:fld>
            <a:endParaRPr lang="en-US" altLang="en-US">
              <a:solidFill>
                <a:prstClr val="black"/>
              </a:solidFill>
            </a:endParaRPr>
          </a:p>
        </p:txBody>
      </p:sp>
    </p:spTree>
    <p:extLst>
      <p:ext uri="{BB962C8B-B14F-4D97-AF65-F5344CB8AC3E}">
        <p14:creationId xmlns:p14="http://schemas.microsoft.com/office/powerpoint/2010/main" val="192788262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64BE84-5A3E-47FA-A4B3-E3CBAA5254CA}" type="slidenum">
              <a:rPr lang="en-US" smtClean="0"/>
              <a:t>109</a:t>
            </a:fld>
            <a:endParaRPr lang="en-US"/>
          </a:p>
        </p:txBody>
      </p:sp>
    </p:spTree>
    <p:extLst>
      <p:ext uri="{BB962C8B-B14F-4D97-AF65-F5344CB8AC3E}">
        <p14:creationId xmlns:p14="http://schemas.microsoft.com/office/powerpoint/2010/main" val="39472084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64BE84-5A3E-47FA-A4B3-E3CBAA5254CA}" type="slidenum">
              <a:rPr lang="en-US" smtClean="0"/>
              <a:t>110</a:t>
            </a:fld>
            <a:endParaRPr lang="en-US"/>
          </a:p>
        </p:txBody>
      </p:sp>
    </p:spTree>
    <p:extLst>
      <p:ext uri="{BB962C8B-B14F-4D97-AF65-F5344CB8AC3E}">
        <p14:creationId xmlns:p14="http://schemas.microsoft.com/office/powerpoint/2010/main" val="1806072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a:ln/>
        </p:spPr>
      </p:sp>
      <p:sp>
        <p:nvSpPr>
          <p:cNvPr id="139267"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dirty="0">
              <a:latin typeface="Times New Roman" charset="0"/>
              <a:cs typeface="ＭＳ Ｐゴシック" charset="0"/>
            </a:endParaRPr>
          </a:p>
          <a:p>
            <a:r>
              <a:rPr lang="en-US" dirty="0">
                <a:latin typeface="Times New Roman" charset="0"/>
                <a:cs typeface="ＭＳ Ｐゴシック" charset="0"/>
              </a:rPr>
              <a:t>Focus on highlighted terms-</a:t>
            </a:r>
          </a:p>
          <a:p>
            <a:r>
              <a:rPr lang="en-US" dirty="0">
                <a:latin typeface="Times New Roman" charset="0"/>
                <a:cs typeface="ＭＳ Ｐゴシック" charset="0"/>
              </a:rPr>
              <a:t>First and Foremost</a:t>
            </a:r>
            <a:r>
              <a:rPr lang="en-US" baseline="0" dirty="0">
                <a:latin typeface="Times New Roman" charset="0"/>
                <a:cs typeface="ＭＳ Ｐゴシック" charset="0"/>
              </a:rPr>
              <a:t> the goal of supervision is t</a:t>
            </a:r>
            <a:r>
              <a:rPr lang="en-US" dirty="0">
                <a:latin typeface="Times New Roman" charset="0"/>
                <a:cs typeface="ＭＳ Ｐゴシック" charset="0"/>
              </a:rPr>
              <a:t>-protecting</a:t>
            </a:r>
            <a:r>
              <a:rPr lang="en-US" baseline="0" dirty="0">
                <a:latin typeface="Times New Roman" charset="0"/>
                <a:cs typeface="ＭＳ Ｐゴシック" charset="0"/>
              </a:rPr>
              <a:t> the client</a:t>
            </a:r>
          </a:p>
          <a:p>
            <a:r>
              <a:rPr lang="en-US" baseline="0" dirty="0">
                <a:latin typeface="Times New Roman" charset="0"/>
                <a:cs typeface="ＭＳ Ｐゴシック" charset="0"/>
              </a:rPr>
              <a:t>Fostering supervisee skill development </a:t>
            </a:r>
          </a:p>
          <a:p>
            <a:r>
              <a:rPr lang="en-US" baseline="0" dirty="0">
                <a:latin typeface="Times New Roman" charset="0"/>
                <a:cs typeface="ＭＳ Ｐゴシック" charset="0"/>
              </a:rPr>
              <a:t>Gatekeeping-for preservice school psychologists</a:t>
            </a:r>
          </a:p>
          <a:p>
            <a:r>
              <a:rPr lang="en-US" baseline="0" dirty="0">
                <a:latin typeface="Times New Roman" charset="0"/>
                <a:cs typeface="ＭＳ Ｐゴシック" charset="0"/>
              </a:rPr>
              <a:t>Empowering-want to give supervision away-want supervisees as credentialed school psychologists to supervise themselves-recognize when they need to seek more formal supervision or consultation </a:t>
            </a:r>
          </a:p>
          <a:p>
            <a:r>
              <a:rPr lang="en-US" baseline="0" dirty="0">
                <a:latin typeface="Times New Roman" charset="0"/>
                <a:cs typeface="ＭＳ Ｐゴシック" charset="0"/>
              </a:rPr>
              <a:t>Restorative/remedial-if need more skill development-(working with new population of children-children with Autism,)</a:t>
            </a:r>
            <a:endParaRPr lang="en-US" dirty="0">
              <a:latin typeface="Times New Roman" charset="0"/>
              <a:cs typeface="ＭＳ Ｐゴシック" charset="0"/>
            </a:endParaRPr>
          </a:p>
          <a:p>
            <a:endParaRPr lang="en-US" dirty="0">
              <a:latin typeface="Times New Roman" charset="0"/>
              <a:cs typeface="ＭＳ Ｐゴシック" charset="0"/>
            </a:endParaRPr>
          </a:p>
          <a:p>
            <a:endParaRPr lang="en-US" dirty="0">
              <a:latin typeface="Times New Roman" charset="0"/>
              <a:cs typeface="ＭＳ Ｐゴシック" charset="0"/>
            </a:endParaRPr>
          </a:p>
          <a:p>
            <a:r>
              <a:rPr lang="en-US" dirty="0">
                <a:latin typeface="Times New Roman" charset="0"/>
                <a:cs typeface="ＭＳ Ｐゴシック" charset="0"/>
              </a:rPr>
              <a:t>Ultimate litmus test for supervisee competence</a:t>
            </a:r>
            <a:r>
              <a:rPr lang="en-US" baseline="0" dirty="0">
                <a:latin typeface="Times New Roman" charset="0"/>
                <a:cs typeface="ＭＳ Ｐゴシック" charset="0"/>
              </a:rPr>
              <a:t> is whether you would refer a member of your family, whom you liked, to this supervisee for care</a:t>
            </a:r>
          </a:p>
          <a:p>
            <a:r>
              <a:rPr lang="en-US" baseline="0" dirty="0">
                <a:latin typeface="Times New Roman" charset="0"/>
                <a:cs typeface="ＭＳ Ｐゴシック" charset="0"/>
              </a:rPr>
              <a:t>HIGHLIGHT BOLDED WORDS </a:t>
            </a:r>
            <a:endParaRPr lang="en-US" baseline="0" dirty="0" smtClean="0">
              <a:latin typeface="Times New Roman" charset="0"/>
              <a:cs typeface="ＭＳ Ｐゴシック" charset="0"/>
            </a:endParaRPr>
          </a:p>
          <a:p>
            <a:endParaRPr lang="en-US" baseline="0" dirty="0" smtClean="0">
              <a:latin typeface="Times New Roman" charset="0"/>
              <a:cs typeface="ＭＳ Ｐゴシック" charset="0"/>
            </a:endParaRPr>
          </a:p>
          <a:p>
            <a:r>
              <a:rPr lang="en-US" baseline="0" dirty="0" smtClean="0">
                <a:latin typeface="Times New Roman" charset="0"/>
                <a:cs typeface="ＭＳ Ｐゴシック" charset="0"/>
              </a:rPr>
              <a:t>MARK SLIDE</a:t>
            </a:r>
            <a:endParaRPr lang="en-US" dirty="0">
              <a:latin typeface="Times New Roman" charset="0"/>
              <a:cs typeface="ＭＳ Ｐゴシック" charset="0"/>
            </a:endParaRPr>
          </a:p>
        </p:txBody>
      </p:sp>
      <p:sp>
        <p:nvSpPr>
          <p:cNvPr id="13926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Arial" charset="0"/>
                <a:ea typeface="ＭＳ Ｐゴシック" charset="0"/>
              </a:defRPr>
            </a:lvl1pPr>
            <a:lvl2pPr marL="788961" indent="-303446">
              <a:defRPr>
                <a:solidFill>
                  <a:schemeClr val="tx1"/>
                </a:solidFill>
                <a:latin typeface="Arial" charset="0"/>
                <a:ea typeface="ＭＳ Ｐゴシック" charset="0"/>
              </a:defRPr>
            </a:lvl2pPr>
            <a:lvl3pPr marL="1213787" indent="-242757">
              <a:defRPr>
                <a:solidFill>
                  <a:schemeClr val="tx1"/>
                </a:solidFill>
                <a:latin typeface="Arial" charset="0"/>
                <a:ea typeface="ＭＳ Ｐゴシック" charset="0"/>
              </a:defRPr>
            </a:lvl3pPr>
            <a:lvl4pPr marL="1699301" indent="-242757">
              <a:defRPr>
                <a:solidFill>
                  <a:schemeClr val="tx1"/>
                </a:solidFill>
                <a:latin typeface="Arial" charset="0"/>
                <a:ea typeface="ＭＳ Ｐゴシック" charset="0"/>
              </a:defRPr>
            </a:lvl4pPr>
            <a:lvl5pPr marL="2184816" indent="-242757">
              <a:defRPr>
                <a:solidFill>
                  <a:schemeClr val="tx1"/>
                </a:solidFill>
                <a:latin typeface="Arial" charset="0"/>
                <a:ea typeface="ＭＳ Ｐゴシック" charset="0"/>
              </a:defRPr>
            </a:lvl5pPr>
            <a:lvl6pPr marL="2670329" indent="-242757" eaLnBrk="0" fontAlgn="base" hangingPunct="0">
              <a:spcBef>
                <a:spcPct val="0"/>
              </a:spcBef>
              <a:spcAft>
                <a:spcPct val="0"/>
              </a:spcAft>
              <a:defRPr>
                <a:solidFill>
                  <a:schemeClr val="tx1"/>
                </a:solidFill>
                <a:latin typeface="Arial" charset="0"/>
                <a:ea typeface="ＭＳ Ｐゴシック" charset="0"/>
              </a:defRPr>
            </a:lvl6pPr>
            <a:lvl7pPr marL="3155844" indent="-242757" eaLnBrk="0" fontAlgn="base" hangingPunct="0">
              <a:spcBef>
                <a:spcPct val="0"/>
              </a:spcBef>
              <a:spcAft>
                <a:spcPct val="0"/>
              </a:spcAft>
              <a:defRPr>
                <a:solidFill>
                  <a:schemeClr val="tx1"/>
                </a:solidFill>
                <a:latin typeface="Arial" charset="0"/>
                <a:ea typeface="ＭＳ Ｐゴシック" charset="0"/>
              </a:defRPr>
            </a:lvl7pPr>
            <a:lvl8pPr marL="3641359" indent="-242757" eaLnBrk="0" fontAlgn="base" hangingPunct="0">
              <a:spcBef>
                <a:spcPct val="0"/>
              </a:spcBef>
              <a:spcAft>
                <a:spcPct val="0"/>
              </a:spcAft>
              <a:defRPr>
                <a:solidFill>
                  <a:schemeClr val="tx1"/>
                </a:solidFill>
                <a:latin typeface="Arial" charset="0"/>
                <a:ea typeface="ＭＳ Ｐゴシック" charset="0"/>
              </a:defRPr>
            </a:lvl8pPr>
            <a:lvl9pPr marL="4126873" indent="-242757" eaLnBrk="0" fontAlgn="base" hangingPunct="0">
              <a:spcBef>
                <a:spcPct val="0"/>
              </a:spcBef>
              <a:spcAft>
                <a:spcPct val="0"/>
              </a:spcAft>
              <a:defRPr>
                <a:solidFill>
                  <a:schemeClr val="tx1"/>
                </a:solidFill>
                <a:latin typeface="Arial" charset="0"/>
                <a:ea typeface="ＭＳ Ｐゴシック" charset="0"/>
              </a:defRPr>
            </a:lvl9pPr>
          </a:lstStyle>
          <a:p>
            <a:fld id="{3DDE18CE-B5BA-674D-BC6B-6C251EB32120}" type="slidenum">
              <a:rPr lang="en-US">
                <a:solidFill>
                  <a:prstClr val="black"/>
                </a:solidFill>
                <a:latin typeface="Times New Roman" charset="0"/>
              </a:rPr>
              <a:pPr/>
              <a:t>11</a:t>
            </a:fld>
            <a:endParaRPr lang="en-US">
              <a:solidFill>
                <a:prstClr val="black"/>
              </a:solidFill>
              <a:latin typeface="Times New Roman" charset="0"/>
            </a:endParaRPr>
          </a:p>
        </p:txBody>
      </p:sp>
    </p:spTree>
    <p:extLst>
      <p:ext uri="{BB962C8B-B14F-4D97-AF65-F5344CB8AC3E}">
        <p14:creationId xmlns:p14="http://schemas.microsoft.com/office/powerpoint/2010/main" val="384156043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BAA7464-D549-4DDA-AFE3-6CFF9F185EA2}" type="slidenum">
              <a:rPr lang="en-US">
                <a:solidFill>
                  <a:prstClr val="black"/>
                </a:solidFill>
              </a:rPr>
              <a:pPr/>
              <a:t>111</a:t>
            </a:fld>
            <a:endParaRPr lang="en-US">
              <a:solidFill>
                <a:prstClr val="black"/>
              </a:solidFill>
            </a:endParaRPr>
          </a:p>
        </p:txBody>
      </p:sp>
    </p:spTree>
    <p:extLst>
      <p:ext uri="{BB962C8B-B14F-4D97-AF65-F5344CB8AC3E}">
        <p14:creationId xmlns:p14="http://schemas.microsoft.com/office/powerpoint/2010/main" val="29426622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64BE84-5A3E-47FA-A4B3-E3CBAA5254CA}" type="slidenum">
              <a:rPr lang="en-US" smtClean="0"/>
              <a:t>112</a:t>
            </a:fld>
            <a:endParaRPr lang="en-US"/>
          </a:p>
        </p:txBody>
      </p:sp>
    </p:spTree>
    <p:extLst>
      <p:ext uri="{BB962C8B-B14F-4D97-AF65-F5344CB8AC3E}">
        <p14:creationId xmlns:p14="http://schemas.microsoft.com/office/powerpoint/2010/main" val="35678518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Supervision</a:t>
            </a:r>
            <a:r>
              <a:rPr lang="en-US" baseline="0"/>
              <a:t> begins with attention to individual needs of student, then expands to consider environmental, contextual, and systemic influences…both require focus in supervision and must be addressed in intervention planning</a:t>
            </a:r>
            <a:endParaRPr lang="en-US"/>
          </a:p>
        </p:txBody>
      </p:sp>
      <p:sp>
        <p:nvSpPr>
          <p:cNvPr id="4" name="Slide Number Placeholder 3"/>
          <p:cNvSpPr>
            <a:spLocks noGrp="1"/>
          </p:cNvSpPr>
          <p:nvPr>
            <p:ph type="sldNum" sz="quarter" idx="10"/>
          </p:nvPr>
        </p:nvSpPr>
        <p:spPr/>
        <p:txBody>
          <a:bodyPr/>
          <a:lstStyle/>
          <a:p>
            <a:fld id="{6964BE84-5A3E-47FA-A4B3-E3CBAA5254CA}" type="slidenum">
              <a:rPr lang="en-US" smtClean="0"/>
              <a:t>113</a:t>
            </a:fld>
            <a:endParaRPr lang="en-US"/>
          </a:p>
        </p:txBody>
      </p:sp>
    </p:spTree>
    <p:extLst>
      <p:ext uri="{BB962C8B-B14F-4D97-AF65-F5344CB8AC3E}">
        <p14:creationId xmlns:p14="http://schemas.microsoft.com/office/powerpoint/2010/main" val="230710990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All</a:t>
            </a:r>
            <a:r>
              <a:rPr lang="en-US" baseline="0"/>
              <a:t> Psychological Practice is guided by this paradigm:  Assessment…goal setting…intervention…outcome monitoring…APPLIES TO SUPERVISION</a:t>
            </a:r>
            <a:endParaRPr lang="en-US"/>
          </a:p>
          <a:p>
            <a:endParaRPr lang="en-US"/>
          </a:p>
          <a:p>
            <a:endParaRPr lang="en-US"/>
          </a:p>
          <a:p>
            <a:r>
              <a:rPr lang="en-US"/>
              <a:t>A well delineated</a:t>
            </a:r>
            <a:r>
              <a:rPr lang="en-US" baseline="0"/>
              <a:t> systematic approach improves learning and organizes supervisory guidance.  This Handout is not the only systematic schema that might be appropriate, but can serve as an example.  </a:t>
            </a:r>
          </a:p>
          <a:p>
            <a:endParaRPr lang="en-US" baseline="0"/>
          </a:p>
          <a:p>
            <a:r>
              <a:rPr lang="en-US" baseline="0"/>
              <a:t>Note:  new text by two Credential Trainers:  </a:t>
            </a:r>
            <a:r>
              <a:rPr lang="en-US" baseline="0" err="1"/>
              <a:t>Losoff</a:t>
            </a:r>
            <a:r>
              <a:rPr lang="en-US" baseline="0"/>
              <a:t>, R., &amp; </a:t>
            </a:r>
            <a:r>
              <a:rPr lang="en-US" baseline="0" err="1"/>
              <a:t>Broxterman</a:t>
            </a:r>
            <a:r>
              <a:rPr lang="en-US" baseline="0"/>
              <a:t>, K. (2017). </a:t>
            </a:r>
            <a:r>
              <a:rPr lang="en-US" i="1" baseline="0"/>
              <a:t>Transforming schools:  A problem-solving approach to school change.</a:t>
            </a:r>
            <a:r>
              <a:rPr lang="en-US" i="0" baseline="0"/>
              <a:t>  New York, NY: Guilford Press.</a:t>
            </a:r>
            <a:endParaRPr lang="en-US"/>
          </a:p>
        </p:txBody>
      </p:sp>
      <p:sp>
        <p:nvSpPr>
          <p:cNvPr id="4" name="Slide Number Placeholder 3"/>
          <p:cNvSpPr>
            <a:spLocks noGrp="1"/>
          </p:cNvSpPr>
          <p:nvPr>
            <p:ph type="sldNum" sz="quarter" idx="10"/>
          </p:nvPr>
        </p:nvSpPr>
        <p:spPr/>
        <p:txBody>
          <a:bodyPr/>
          <a:lstStyle/>
          <a:p>
            <a:fld id="{9BAA7464-D549-4DDA-AFE3-6CFF9F185EA2}" type="slidenum">
              <a:rPr lang="en-US">
                <a:solidFill>
                  <a:prstClr val="black"/>
                </a:solidFill>
              </a:rPr>
              <a:pPr/>
              <a:t>114</a:t>
            </a:fld>
            <a:endParaRPr lang="en-US">
              <a:solidFill>
                <a:prstClr val="black"/>
              </a:solidFill>
            </a:endParaRPr>
          </a:p>
        </p:txBody>
      </p:sp>
    </p:spTree>
    <p:extLst>
      <p:ext uri="{BB962C8B-B14F-4D97-AF65-F5344CB8AC3E}">
        <p14:creationId xmlns:p14="http://schemas.microsoft.com/office/powerpoint/2010/main" val="5998853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lnSpc>
                <a:spcPct val="90000"/>
              </a:lnSpc>
              <a:spcBef>
                <a:spcPts val="1031"/>
              </a:spcBef>
            </a:pPr>
            <a:r>
              <a:rPr lang="en-US" sz="1100"/>
              <a:t>Highlighted summary or outline of DEP Text’s </a:t>
            </a:r>
            <a:r>
              <a:rPr lang="en-US" sz="1100" i="1">
                <a:solidFill>
                  <a:srgbClr val="C00000"/>
                </a:solidFill>
                <a:effectLst>
                  <a:outerShdw blurRad="38100" dist="38100" dir="2700000" algn="tl">
                    <a:srgbClr val="000000">
                      <a:alpha val="43137"/>
                    </a:srgbClr>
                  </a:outerShdw>
                </a:effectLst>
              </a:rPr>
              <a:t>A Systematic Approach to Program Development and Systems Change</a:t>
            </a:r>
          </a:p>
          <a:p>
            <a:pPr defTabSz="942289">
              <a:lnSpc>
                <a:spcPct val="90000"/>
              </a:lnSpc>
              <a:spcBef>
                <a:spcPts val="1031"/>
              </a:spcBef>
            </a:pPr>
            <a:endParaRPr lang="en-US" sz="1100" i="1">
              <a:solidFill>
                <a:srgbClr val="C00000"/>
              </a:solidFill>
              <a:effectLst>
                <a:outerShdw blurRad="38100" dist="38100" dir="2700000" algn="tl">
                  <a:srgbClr val="000000">
                    <a:alpha val="43137"/>
                  </a:srgbClr>
                </a:outerShdw>
              </a:effectLst>
            </a:endParaRPr>
          </a:p>
          <a:p>
            <a:pPr defTabSz="942289">
              <a:lnSpc>
                <a:spcPct val="90000"/>
              </a:lnSpc>
              <a:spcBef>
                <a:spcPts val="1031"/>
              </a:spcBef>
            </a:pPr>
            <a:r>
              <a:rPr lang="en-US" sz="1100" i="0">
                <a:solidFill>
                  <a:srgbClr val="C00000"/>
                </a:solidFill>
                <a:effectLst>
                  <a:outerShdw blurRad="38100" dist="38100" dir="2700000" algn="tl">
                    <a:srgbClr val="000000">
                      <a:alpha val="43137"/>
                    </a:srgbClr>
                  </a:outerShdw>
                </a:effectLst>
              </a:rPr>
              <a:t>Teaching systematic, structured sequence is appropriate for developmental status of pre-service and early service psychologists</a:t>
            </a:r>
          </a:p>
        </p:txBody>
      </p:sp>
      <p:sp>
        <p:nvSpPr>
          <p:cNvPr id="4" name="Slide Number Placeholder 3"/>
          <p:cNvSpPr>
            <a:spLocks noGrp="1"/>
          </p:cNvSpPr>
          <p:nvPr>
            <p:ph type="sldNum" sz="quarter" idx="10"/>
          </p:nvPr>
        </p:nvSpPr>
        <p:spPr/>
        <p:txBody>
          <a:bodyPr/>
          <a:lstStyle/>
          <a:p>
            <a:fld id="{6964BE84-5A3E-47FA-A4B3-E3CBAA5254CA}" type="slidenum">
              <a:rPr lang="en-US" smtClean="0"/>
              <a:t>115</a:t>
            </a:fld>
            <a:endParaRPr lang="en-US"/>
          </a:p>
        </p:txBody>
      </p:sp>
    </p:spTree>
    <p:extLst>
      <p:ext uri="{BB962C8B-B14F-4D97-AF65-F5344CB8AC3E}">
        <p14:creationId xmlns:p14="http://schemas.microsoft.com/office/powerpoint/2010/main" val="427087973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is almost</a:t>
            </a:r>
            <a:r>
              <a:rPr lang="en-US" baseline="0"/>
              <a:t> always a new initiative occurring in schools.</a:t>
            </a:r>
          </a:p>
          <a:p>
            <a:endParaRPr lang="en-US" baseline="0"/>
          </a:p>
          <a:p>
            <a:r>
              <a:rPr lang="en-US" baseline="0"/>
              <a:t>Developmental Framework Consideration:  by time interns have sufficient experience, there is not enough time to perform large scale project or initiative.</a:t>
            </a:r>
            <a:endParaRPr lang="en-US"/>
          </a:p>
        </p:txBody>
      </p:sp>
      <p:sp>
        <p:nvSpPr>
          <p:cNvPr id="4" name="Slide Number Placeholder 3"/>
          <p:cNvSpPr>
            <a:spLocks noGrp="1"/>
          </p:cNvSpPr>
          <p:nvPr>
            <p:ph type="sldNum" sz="quarter" idx="10"/>
          </p:nvPr>
        </p:nvSpPr>
        <p:spPr/>
        <p:txBody>
          <a:bodyPr/>
          <a:lstStyle/>
          <a:p>
            <a:fld id="{9BAA7464-D549-4DDA-AFE3-6CFF9F185EA2}" type="slidenum">
              <a:rPr lang="en-US">
                <a:solidFill>
                  <a:prstClr val="black"/>
                </a:solidFill>
              </a:rPr>
              <a:pPr/>
              <a:t>116</a:t>
            </a:fld>
            <a:endParaRPr lang="en-US">
              <a:solidFill>
                <a:prstClr val="black"/>
              </a:solidFill>
            </a:endParaRPr>
          </a:p>
        </p:txBody>
      </p:sp>
    </p:spTree>
    <p:extLst>
      <p:ext uri="{BB962C8B-B14F-4D97-AF65-F5344CB8AC3E}">
        <p14:creationId xmlns:p14="http://schemas.microsoft.com/office/powerpoint/2010/main" val="335320439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964BE84-5A3E-47FA-A4B3-E3CBAA5254CA}" type="slidenum">
              <a:rPr lang="en-US" smtClean="0"/>
              <a:t>117</a:t>
            </a:fld>
            <a:endParaRPr lang="en-US"/>
          </a:p>
        </p:txBody>
      </p:sp>
    </p:spTree>
    <p:extLst>
      <p:ext uri="{BB962C8B-B14F-4D97-AF65-F5344CB8AC3E}">
        <p14:creationId xmlns:p14="http://schemas.microsoft.com/office/powerpoint/2010/main" val="125383059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118</a:t>
            </a:fld>
            <a:endParaRPr lang="en-US"/>
          </a:p>
        </p:txBody>
      </p:sp>
    </p:spTree>
    <p:extLst>
      <p:ext uri="{BB962C8B-B14F-4D97-AF65-F5344CB8AC3E}">
        <p14:creationId xmlns:p14="http://schemas.microsoft.com/office/powerpoint/2010/main" val="366771202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MARK</a:t>
            </a:r>
            <a:r>
              <a:rPr lang="en-US" baseline="0" dirty="0" smtClean="0"/>
              <a:t> / Stacy</a:t>
            </a:r>
          </a:p>
          <a:p>
            <a:endParaRPr lang="en-US" dirty="0" smtClean="0"/>
          </a:p>
          <a:p>
            <a:r>
              <a:rPr lang="en-US" dirty="0" smtClean="0"/>
              <a:t>For</a:t>
            </a:r>
            <a:r>
              <a:rPr lang="en-US" baseline="0" dirty="0" smtClean="0"/>
              <a:t> </a:t>
            </a:r>
            <a:r>
              <a:rPr lang="en-US" baseline="0" dirty="0"/>
              <a:t>Supervisor Reflection Activity:  d</a:t>
            </a:r>
            <a:r>
              <a:rPr lang="en-US" dirty="0"/>
              <a:t>iscuss in pairs followed</a:t>
            </a:r>
            <a:r>
              <a:rPr lang="en-US" baseline="0" dirty="0"/>
              <a:t> by a brief whole group discussion.</a:t>
            </a:r>
          </a:p>
          <a:p>
            <a:endParaRPr lang="en-US" baseline="0" dirty="0"/>
          </a:p>
          <a:p>
            <a:r>
              <a:rPr lang="en-US" baseline="0" dirty="0"/>
              <a:t>How long in a training cycle do we protect supervisees from system dysfunction?</a:t>
            </a:r>
          </a:p>
          <a:p>
            <a:endParaRPr lang="en-US" baseline="0" dirty="0"/>
          </a:p>
          <a:p>
            <a:r>
              <a:rPr lang="en-US" baseline="0" dirty="0"/>
              <a:t>We want to </a:t>
            </a:r>
            <a:r>
              <a:rPr lang="en-US" b="1" baseline="0" dirty="0"/>
              <a:t>develop change agents not martyrs</a:t>
            </a:r>
            <a:r>
              <a:rPr lang="en-US" baseline="0" dirty="0"/>
              <a:t>.</a:t>
            </a:r>
            <a:endParaRPr lang="en-US" dirty="0"/>
          </a:p>
        </p:txBody>
      </p:sp>
      <p:sp>
        <p:nvSpPr>
          <p:cNvPr id="4" name="Slide Number Placeholder 3"/>
          <p:cNvSpPr>
            <a:spLocks noGrp="1"/>
          </p:cNvSpPr>
          <p:nvPr>
            <p:ph type="sldNum" sz="quarter" idx="10"/>
          </p:nvPr>
        </p:nvSpPr>
        <p:spPr/>
        <p:txBody>
          <a:bodyPr/>
          <a:lstStyle/>
          <a:p>
            <a:fld id="{9BAA7464-D549-4DDA-AFE3-6CFF9F185EA2}" type="slidenum">
              <a:rPr lang="en-US">
                <a:solidFill>
                  <a:prstClr val="black"/>
                </a:solidFill>
              </a:rPr>
              <a:pPr/>
              <a:t>119</a:t>
            </a:fld>
            <a:endParaRPr lang="en-US">
              <a:solidFill>
                <a:prstClr val="black"/>
              </a:solidFill>
            </a:endParaRPr>
          </a:p>
        </p:txBody>
      </p:sp>
    </p:spTree>
    <p:extLst>
      <p:ext uri="{BB962C8B-B14F-4D97-AF65-F5344CB8AC3E}">
        <p14:creationId xmlns:p14="http://schemas.microsoft.com/office/powerpoint/2010/main" val="15683855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Stacy/Mark Slide</a:t>
            </a:r>
          </a:p>
          <a:p>
            <a:endParaRPr lang="en-US" dirty="0" smtClean="0"/>
          </a:p>
          <a:p>
            <a:r>
              <a:rPr lang="en-US" dirty="0" smtClean="0"/>
              <a:t>Particularly </a:t>
            </a:r>
            <a:r>
              <a:rPr lang="en-US" dirty="0"/>
              <a:t>important for Pre-professional training and early career supervision</a:t>
            </a:r>
          </a:p>
          <a:p>
            <a:endParaRPr lang="en-US" dirty="0"/>
          </a:p>
          <a:p>
            <a:r>
              <a:rPr lang="en-US" dirty="0"/>
              <a:t>Avoid having just moaning and groaning sessions about system dysfunction.</a:t>
            </a:r>
          </a:p>
          <a:p>
            <a:endParaRPr lang="en-US" dirty="0"/>
          </a:p>
          <a:p>
            <a:r>
              <a:rPr lang="en-US" dirty="0"/>
              <a:t>Maintain positive yet realistic focus</a:t>
            </a:r>
          </a:p>
          <a:p>
            <a:endParaRPr lang="en-US" dirty="0"/>
          </a:p>
          <a:p>
            <a:r>
              <a:rPr lang="en-US" dirty="0"/>
              <a:t>Discuss “choosing battles”</a:t>
            </a:r>
          </a:p>
          <a:p>
            <a:endParaRPr lang="en-US" dirty="0"/>
          </a:p>
          <a:p>
            <a:r>
              <a:rPr lang="en-US" dirty="0"/>
              <a:t>What can’t be easily taught in grad school is POLITICS</a:t>
            </a:r>
          </a:p>
          <a:p>
            <a:endParaRPr lang="en-US" dirty="0"/>
          </a:p>
          <a:p>
            <a:r>
              <a:rPr lang="en-US" dirty="0"/>
              <a:t>How</a:t>
            </a:r>
            <a:r>
              <a:rPr lang="en-US" baseline="0" dirty="0"/>
              <a:t> to be an advocate and change agent without getting fired….</a:t>
            </a:r>
            <a:endParaRPr lang="en-US" dirty="0"/>
          </a:p>
        </p:txBody>
      </p:sp>
      <p:sp>
        <p:nvSpPr>
          <p:cNvPr id="4" name="Slide Number Placeholder 3"/>
          <p:cNvSpPr>
            <a:spLocks noGrp="1"/>
          </p:cNvSpPr>
          <p:nvPr>
            <p:ph type="sldNum" sz="quarter" idx="10"/>
          </p:nvPr>
        </p:nvSpPr>
        <p:spPr/>
        <p:txBody>
          <a:bodyPr/>
          <a:lstStyle/>
          <a:p>
            <a:fld id="{918486DE-C342-4BB1-AE60-48E47E0BC614}" type="slidenum">
              <a:rPr lang="en-US">
                <a:solidFill>
                  <a:prstClr val="black"/>
                </a:solidFill>
              </a:rPr>
              <a:pPr/>
              <a:t>120</a:t>
            </a:fld>
            <a:endParaRPr lang="en-US">
              <a:solidFill>
                <a:prstClr val="black"/>
              </a:solidFill>
            </a:endParaRPr>
          </a:p>
        </p:txBody>
      </p:sp>
    </p:spTree>
    <p:extLst>
      <p:ext uri="{BB962C8B-B14F-4D97-AF65-F5344CB8AC3E}">
        <p14:creationId xmlns:p14="http://schemas.microsoft.com/office/powerpoint/2010/main" val="19793964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SLIDE</a:t>
            </a:r>
          </a:p>
          <a:p>
            <a:endParaRPr lang="en-US" dirty="0" smtClean="0"/>
          </a:p>
          <a:p>
            <a:pPr>
              <a:buClrTx/>
              <a:buFont typeface="Arial"/>
              <a:buChar char="•"/>
            </a:pPr>
            <a:r>
              <a:rPr lang="en-US" sz="1200" dirty="0" smtClean="0"/>
              <a:t>Protecting </a:t>
            </a:r>
            <a:r>
              <a:rPr lang="en-US" sz="1200" b="1" i="1" dirty="0" smtClean="0">
                <a:solidFill>
                  <a:schemeClr val="accent3">
                    <a:lumMod val="75000"/>
                  </a:schemeClr>
                </a:solidFill>
              </a:rPr>
              <a:t>client welfare</a:t>
            </a:r>
          </a:p>
          <a:p>
            <a:r>
              <a:rPr lang="en-US" sz="1200" dirty="0" smtClean="0"/>
              <a:t>Fostering </a:t>
            </a:r>
            <a:r>
              <a:rPr lang="en-US" sz="1200" b="1" i="1" dirty="0" smtClean="0">
                <a:solidFill>
                  <a:schemeClr val="accent3">
                    <a:lumMod val="75000"/>
                  </a:schemeClr>
                </a:solidFill>
              </a:rPr>
              <a:t>supervisee growth </a:t>
            </a:r>
            <a:r>
              <a:rPr lang="en-US" sz="1200" dirty="0" smtClean="0"/>
              <a:t>through teaching</a:t>
            </a:r>
            <a:endParaRPr lang="en-US" sz="1200" b="1" i="1" dirty="0" smtClean="0"/>
          </a:p>
          <a:p>
            <a:pPr>
              <a:buClr>
                <a:schemeClr val="tx1"/>
              </a:buClr>
              <a:buFont typeface="Arial"/>
              <a:buChar char="•"/>
            </a:pPr>
            <a:r>
              <a:rPr lang="en-US" sz="1200" b="1" i="1" dirty="0" smtClean="0">
                <a:solidFill>
                  <a:schemeClr val="accent3">
                    <a:lumMod val="75000"/>
                  </a:schemeClr>
                </a:solidFill>
              </a:rPr>
              <a:t>Gatekeeping</a:t>
            </a:r>
            <a:r>
              <a:rPr lang="en-US" sz="1200" dirty="0" smtClean="0"/>
              <a:t> for the profession</a:t>
            </a:r>
          </a:p>
          <a:p>
            <a:pPr>
              <a:buClr>
                <a:schemeClr val="tx1"/>
              </a:buClr>
              <a:buFont typeface="Arial"/>
              <a:buChar char="•"/>
            </a:pPr>
            <a:r>
              <a:rPr lang="en-US" sz="1200" b="1" i="1" dirty="0" smtClean="0">
                <a:solidFill>
                  <a:schemeClr val="accent3">
                    <a:lumMod val="75000"/>
                  </a:schemeClr>
                </a:solidFill>
              </a:rPr>
              <a:t>Empowering</a:t>
            </a:r>
            <a:r>
              <a:rPr lang="en-US" sz="1200" dirty="0" smtClean="0"/>
              <a:t> future self-supervision</a:t>
            </a:r>
          </a:p>
          <a:p>
            <a:pPr>
              <a:buClr>
                <a:schemeClr val="tx1"/>
              </a:buClr>
              <a:buFont typeface="Arial"/>
              <a:buChar char="•"/>
            </a:pPr>
            <a:r>
              <a:rPr lang="en-US" sz="1200" b="1" i="1" dirty="0" smtClean="0">
                <a:solidFill>
                  <a:schemeClr val="accent3">
                    <a:lumMod val="75000"/>
                  </a:schemeClr>
                </a:solidFill>
              </a:rPr>
              <a:t>Restorative/Remedial</a:t>
            </a:r>
            <a:r>
              <a:rPr lang="en-US" sz="1200" dirty="0" smtClean="0"/>
              <a:t> function</a:t>
            </a:r>
          </a:p>
          <a:p>
            <a:endParaRPr lang="en-US" dirty="0" smtClean="0"/>
          </a:p>
          <a:p>
            <a:r>
              <a:rPr lang="en-US" dirty="0" smtClean="0">
                <a:latin typeface="Times New Roman" charset="0"/>
                <a:cs typeface="ＭＳ Ｐゴシック" charset="0"/>
              </a:rPr>
              <a:t>Ultimate litmus test for supervisee competence</a:t>
            </a:r>
            <a:r>
              <a:rPr lang="en-US" baseline="0" dirty="0" smtClean="0">
                <a:latin typeface="Times New Roman" charset="0"/>
                <a:cs typeface="ＭＳ Ｐゴシック" charset="0"/>
              </a:rPr>
              <a:t> is whether you would refer a member of your family, whom you liked, to this supervisee for care</a:t>
            </a:r>
          </a:p>
          <a:p>
            <a:r>
              <a:rPr lang="en-US" baseline="0" dirty="0" smtClean="0">
                <a:latin typeface="Times New Roman" charset="0"/>
                <a:cs typeface="ＭＳ Ｐゴシック" charset="0"/>
              </a:rPr>
              <a:t>HIGHLIGHT BOLDED WORDS </a:t>
            </a:r>
          </a:p>
          <a:p>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12</a:t>
            </a:fld>
            <a:endParaRPr lang="en-US"/>
          </a:p>
        </p:txBody>
      </p:sp>
    </p:spTree>
    <p:extLst>
      <p:ext uri="{BB962C8B-B14F-4D97-AF65-F5344CB8AC3E}">
        <p14:creationId xmlns:p14="http://schemas.microsoft.com/office/powerpoint/2010/main" val="15127106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takes lead…</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121</a:t>
            </a:fld>
            <a:endParaRPr lang="en-US"/>
          </a:p>
        </p:txBody>
      </p:sp>
    </p:spTree>
    <p:extLst>
      <p:ext uri="{BB962C8B-B14F-4D97-AF65-F5344CB8AC3E}">
        <p14:creationId xmlns:p14="http://schemas.microsoft.com/office/powerpoint/2010/main" val="21630747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Add</a:t>
            </a:r>
            <a:r>
              <a:rPr lang="en-US" baseline="0" dirty="0" smtClean="0"/>
              <a:t> Danny Book</a:t>
            </a:r>
          </a:p>
          <a:p>
            <a:r>
              <a:rPr lang="en-US" baseline="0" dirty="0" smtClean="0"/>
              <a:t>DEP Book</a:t>
            </a:r>
          </a:p>
          <a:p>
            <a:r>
              <a:rPr lang="en-US" baseline="0" dirty="0" smtClean="0"/>
              <a:t>New article reference (Williams)</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122</a:t>
            </a:fld>
            <a:endParaRPr lang="en-US"/>
          </a:p>
        </p:txBody>
      </p:sp>
    </p:spTree>
    <p:extLst>
      <p:ext uri="{BB962C8B-B14F-4D97-AF65-F5344CB8AC3E}">
        <p14:creationId xmlns:p14="http://schemas.microsoft.com/office/powerpoint/2010/main" val="2503505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charset="0"/>
                <a:ea typeface="ＭＳ Ｐゴシック" charset="-128"/>
              </a:defRPr>
            </a:lvl1pPr>
            <a:lvl2pPr marL="765610" indent="-294465">
              <a:defRPr sz="2500">
                <a:solidFill>
                  <a:schemeClr val="tx1"/>
                </a:solidFill>
                <a:latin typeface="Arial" charset="0"/>
                <a:ea typeface="ＭＳ Ｐゴシック" charset="-128"/>
              </a:defRPr>
            </a:lvl2pPr>
            <a:lvl3pPr marL="1177862" indent="-235572">
              <a:defRPr sz="2500">
                <a:solidFill>
                  <a:schemeClr val="tx1"/>
                </a:solidFill>
                <a:latin typeface="Arial" charset="0"/>
                <a:ea typeface="ＭＳ Ｐゴシック" charset="-128"/>
              </a:defRPr>
            </a:lvl3pPr>
            <a:lvl4pPr marL="1649006" indent="-235572">
              <a:defRPr sz="2500">
                <a:solidFill>
                  <a:schemeClr val="tx1"/>
                </a:solidFill>
                <a:latin typeface="Arial" charset="0"/>
                <a:ea typeface="ＭＳ Ｐゴシック" charset="-128"/>
              </a:defRPr>
            </a:lvl4pPr>
            <a:lvl5pPr marL="2120151" indent="-235572">
              <a:defRPr sz="2500">
                <a:solidFill>
                  <a:schemeClr val="tx1"/>
                </a:solidFill>
                <a:latin typeface="Arial" charset="0"/>
                <a:ea typeface="ＭＳ Ｐゴシック" charset="-128"/>
              </a:defRPr>
            </a:lvl5pPr>
            <a:lvl6pPr marL="2591295" indent="-235572" eaLnBrk="0" fontAlgn="base" hangingPunct="0">
              <a:spcBef>
                <a:spcPct val="0"/>
              </a:spcBef>
              <a:spcAft>
                <a:spcPct val="0"/>
              </a:spcAft>
              <a:defRPr sz="2500">
                <a:solidFill>
                  <a:schemeClr val="tx1"/>
                </a:solidFill>
                <a:latin typeface="Arial" charset="0"/>
                <a:ea typeface="ＭＳ Ｐゴシック" charset="-128"/>
              </a:defRPr>
            </a:lvl6pPr>
            <a:lvl7pPr marL="3062440" indent="-235572" eaLnBrk="0" fontAlgn="base" hangingPunct="0">
              <a:spcBef>
                <a:spcPct val="0"/>
              </a:spcBef>
              <a:spcAft>
                <a:spcPct val="0"/>
              </a:spcAft>
              <a:defRPr sz="2500">
                <a:solidFill>
                  <a:schemeClr val="tx1"/>
                </a:solidFill>
                <a:latin typeface="Arial" charset="0"/>
                <a:ea typeface="ＭＳ Ｐゴシック" charset="-128"/>
              </a:defRPr>
            </a:lvl7pPr>
            <a:lvl8pPr marL="3533585" indent="-235572" eaLnBrk="0" fontAlgn="base" hangingPunct="0">
              <a:spcBef>
                <a:spcPct val="0"/>
              </a:spcBef>
              <a:spcAft>
                <a:spcPct val="0"/>
              </a:spcAft>
              <a:defRPr sz="2500">
                <a:solidFill>
                  <a:schemeClr val="tx1"/>
                </a:solidFill>
                <a:latin typeface="Arial" charset="0"/>
                <a:ea typeface="ＭＳ Ｐゴシック" charset="-128"/>
              </a:defRPr>
            </a:lvl8pPr>
            <a:lvl9pPr marL="4004729" indent="-235572" eaLnBrk="0" fontAlgn="base" hangingPunct="0">
              <a:spcBef>
                <a:spcPct val="0"/>
              </a:spcBef>
              <a:spcAft>
                <a:spcPct val="0"/>
              </a:spcAft>
              <a:defRPr sz="2500">
                <a:solidFill>
                  <a:schemeClr val="tx1"/>
                </a:solidFill>
                <a:latin typeface="Arial" charset="0"/>
                <a:ea typeface="ＭＳ Ｐゴシック" charset="-128"/>
              </a:defRPr>
            </a:lvl9pPr>
          </a:lstStyle>
          <a:p>
            <a:fld id="{5CAC5DB4-9D38-8D4B-A1A3-CF803F2A98C4}" type="slidenum">
              <a:rPr lang="en-US" altLang="x-none" sz="1200">
                <a:solidFill>
                  <a:prstClr val="black"/>
                </a:solidFill>
                <a:latin typeface="Times New Roman" charset="0"/>
              </a:rPr>
              <a:pPr/>
              <a:t>13</a:t>
            </a:fld>
            <a:endParaRPr lang="en-US" altLang="x-none" sz="1200">
              <a:solidFill>
                <a:prstClr val="black"/>
              </a:solidFill>
              <a:latin typeface="Times New Roman" charset="0"/>
            </a:endParaRPr>
          </a:p>
        </p:txBody>
      </p:sp>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x-none" sz="1000" dirty="0" smtClean="0">
                <a:latin typeface="Times New Roman" charset="0"/>
                <a:ea typeface="ＭＳ Ｐゴシック" charset="-128"/>
              </a:rPr>
              <a:t>MARK SLIDE</a:t>
            </a:r>
          </a:p>
          <a:p>
            <a:pPr eaLnBrk="1" hangingPunct="1"/>
            <a:endParaRPr lang="en-US" altLang="x-none" sz="1000" dirty="0" smtClean="0">
              <a:latin typeface="Times New Roman" charset="0"/>
              <a:ea typeface="ＭＳ Ｐゴシック" charset="-128"/>
            </a:endParaRPr>
          </a:p>
          <a:p>
            <a:pPr eaLnBrk="1" hangingPunct="1"/>
            <a:r>
              <a:rPr lang="en-US" altLang="x-none" sz="1000" dirty="0" smtClean="0">
                <a:latin typeface="Times New Roman" charset="0"/>
                <a:ea typeface="ＭＳ Ｐゴシック" charset="-128"/>
              </a:rPr>
              <a:t>THESE</a:t>
            </a:r>
            <a:r>
              <a:rPr lang="en-US" altLang="x-none" sz="1000" baseline="0" dirty="0" smtClean="0">
                <a:latin typeface="Times New Roman" charset="0"/>
                <a:ea typeface="ＭＳ Ｐゴシック" charset="-128"/>
              </a:rPr>
              <a:t> </a:t>
            </a:r>
            <a:r>
              <a:rPr lang="en-US" altLang="x-none" sz="1000" baseline="0" dirty="0">
                <a:latin typeface="Times New Roman" charset="0"/>
                <a:ea typeface="ＭＳ Ｐゴシック" charset="-128"/>
              </a:rPr>
              <a:t>NOTES ARE A BIT LONGER AND ARE MEANT AS SUPPLEMENTARY INFORMATION FOR THE PRESENTER</a:t>
            </a:r>
            <a:endParaRPr lang="en-US" altLang="x-none" sz="1000" dirty="0">
              <a:latin typeface="Times New Roman" charset="0"/>
              <a:ea typeface="ＭＳ Ｐゴシック" charset="-128"/>
            </a:endParaRPr>
          </a:p>
          <a:p>
            <a:pPr eaLnBrk="1" hangingPunct="1"/>
            <a:endParaRPr lang="en-US" altLang="x-none" sz="1000" dirty="0">
              <a:latin typeface="Times New Roman" charset="0"/>
              <a:ea typeface="ＭＳ Ｐゴシック" charset="-128"/>
            </a:endParaRPr>
          </a:p>
          <a:p>
            <a:pPr eaLnBrk="1" hangingPunct="1"/>
            <a:r>
              <a:rPr lang="en-US" altLang="x-none" sz="1000" dirty="0">
                <a:latin typeface="Times New Roman" charset="0"/>
                <a:ea typeface="ＭＳ Ｐゴシック" charset="-128"/>
              </a:rPr>
              <a:t>Important to distinguish</a:t>
            </a:r>
            <a:r>
              <a:rPr lang="en-US" altLang="x-none" sz="1000" baseline="0" dirty="0">
                <a:latin typeface="Times New Roman" charset="0"/>
                <a:ea typeface="ＭＳ Ｐゴシック" charset="-128"/>
              </a:rPr>
              <a:t> between administrative and clinical supervision</a:t>
            </a:r>
          </a:p>
          <a:p>
            <a:pPr eaLnBrk="1" hangingPunct="1"/>
            <a:r>
              <a:rPr lang="en-US" altLang="x-none" sz="1000" baseline="0" dirty="0">
                <a:latin typeface="Times New Roman" charset="0"/>
                <a:ea typeface="ＭＳ Ｐゴシック" charset="-128"/>
              </a:rPr>
              <a:t>-Administrative Supervision (AS)  is a related but distinct practice compared to clinical supervision,</a:t>
            </a:r>
          </a:p>
          <a:p>
            <a:pPr eaLnBrk="1" hangingPunct="1"/>
            <a:r>
              <a:rPr lang="en-US" altLang="x-none" sz="1000" baseline="0" dirty="0">
                <a:latin typeface="Times New Roman" charset="0"/>
                <a:ea typeface="ＭＳ Ｐゴシック" charset="-128"/>
              </a:rPr>
              <a:t> -Administrative supervisors serve in roles like department chairpersons, Directors of Special Education or other school administrators</a:t>
            </a:r>
          </a:p>
          <a:p>
            <a:pPr eaLnBrk="1" hangingPunct="1"/>
            <a:r>
              <a:rPr lang="en-US" altLang="x-none" sz="1000" baseline="0" dirty="0">
                <a:latin typeface="Times New Roman" charset="0"/>
                <a:ea typeface="ＭＳ Ｐゴシック" charset="-128"/>
              </a:rPr>
              <a:t>-Can be the case it is the same or different person but can be someone in the area or outside of school psychology</a:t>
            </a:r>
          </a:p>
          <a:p>
            <a:pPr eaLnBrk="1" hangingPunct="1"/>
            <a:r>
              <a:rPr lang="en-US" altLang="x-none" sz="1000" baseline="0" dirty="0">
                <a:latin typeface="Times New Roman" charset="0"/>
                <a:ea typeface="ＭＳ Ｐゴシック" charset="-128"/>
              </a:rPr>
              <a:t>-if different people provide clinical &amp; administrative supervision, it is important that they collaborate – WE SEE AN ADVANATAGE TO  BEING THE SAME PERSON </a:t>
            </a:r>
          </a:p>
          <a:p>
            <a:pPr eaLnBrk="1" hangingPunct="1"/>
            <a:endParaRPr lang="en-US" altLang="x-none" sz="1000" baseline="0" dirty="0">
              <a:latin typeface="Times New Roman" charset="0"/>
              <a:ea typeface="ＭＳ Ｐゴシック" charset="-128"/>
            </a:endParaRPr>
          </a:p>
          <a:p>
            <a:pPr eaLnBrk="1" hangingPunct="1"/>
            <a:r>
              <a:rPr lang="en-US" altLang="x-none" sz="1000" baseline="0" dirty="0">
                <a:latin typeface="Times New Roman" charset="0"/>
                <a:ea typeface="ＭＳ Ｐゴシック" charset="-128"/>
              </a:rPr>
              <a:t>We think it is best if it a school psychologist is the administrative supervisor but may not have choice.</a:t>
            </a:r>
          </a:p>
          <a:p>
            <a:pPr eaLnBrk="1" hangingPunct="1"/>
            <a:endParaRPr lang="en-US" altLang="x-none" sz="1000" baseline="0" dirty="0">
              <a:latin typeface="Times New Roman" charset="0"/>
              <a:ea typeface="ＭＳ Ｐゴシック" charset="-128"/>
            </a:endParaRPr>
          </a:p>
          <a:p>
            <a:pPr eaLnBrk="1" hangingPunct="1"/>
            <a:r>
              <a:rPr lang="en-US" altLang="x-none" sz="1000" baseline="0" dirty="0">
                <a:latin typeface="Times New Roman" charset="0"/>
                <a:ea typeface="ＭＳ Ｐゴシック" charset="-128"/>
              </a:rPr>
              <a:t>Tasks include hiring, work assignments, legal compliance with educational mandates, and other regulations related to service delivery, compliance with personnel matters including contractual requirements and performance evaluations, and coordination of multidisciplinary staff.  They ignore or focus less on the discipline-specific professional skills of practitioners.  When not the same person, it is important for clinical supervisors to collaborate with administrative supervisors to ensure appropriate service delivery and support for school psychologists. When it is the same person it is necessary to balance monitoring, evaluation and support elements of supervision.  </a:t>
            </a:r>
          </a:p>
          <a:p>
            <a:pPr eaLnBrk="1" hangingPunct="1"/>
            <a:endParaRPr lang="en-US" altLang="x-none" sz="1000" baseline="0" dirty="0">
              <a:latin typeface="Times New Roman" charset="0"/>
              <a:ea typeface="ＭＳ Ｐゴシック" charset="-128"/>
            </a:endParaRPr>
          </a:p>
          <a:p>
            <a:pPr eaLnBrk="1" hangingPunct="1"/>
            <a:r>
              <a:rPr lang="en-US" altLang="x-none" sz="1000" baseline="0" dirty="0">
                <a:latin typeface="Times New Roman" charset="0"/>
                <a:ea typeface="ＭＳ Ｐゴシック" charset="-128"/>
              </a:rPr>
              <a:t>Administrative responsibilities such as personnel evaluation which can impact employment retentions and salary compensation may negatively impact comfort and trust required for supervisees to share challenges and vulnerabilities in clinical supervision. However not much different than internship supervisor who also certifies readiness for graduation and professional credentialing as part of gatekeeping.  However, there are advantages of having the same person for both in study of counselors whose supervisors had both roles in a single person 72.5% judged it to be beneficial as school psychologists play a unique role and bring a distinct skill set to their work in the schools.  </a:t>
            </a:r>
          </a:p>
          <a:p>
            <a:pPr eaLnBrk="1" hangingPunct="1"/>
            <a:endParaRPr lang="en-US" altLang="x-none" sz="1000" baseline="0" dirty="0">
              <a:latin typeface="Times New Roman" charset="0"/>
              <a:ea typeface="ＭＳ Ｐゴシック" charset="-128"/>
            </a:endParaRPr>
          </a:p>
          <a:p>
            <a:pPr eaLnBrk="1" hangingPunct="1"/>
            <a:r>
              <a:rPr lang="en-US" altLang="x-none" sz="1000" baseline="0" dirty="0">
                <a:latin typeface="Times New Roman" charset="0"/>
                <a:ea typeface="ＭＳ Ｐゴシック" charset="-128"/>
              </a:rPr>
              <a:t>ADVANTAGES OF THE SAME PERSON: BETTER GRASP OF WORK REQUIREMENTS SUCH AS MTSS, IMPORTANT ROLE ENABLES THEM TO BE MORE EFFECTIVE SYSTEMIC CHANGE LEADERS,. PROVIDES SUPPORT FOR DAILY CLINICAL PRACTICE, ONGOING PROFESSIONAL DEVELOPMENT, AND PEROFRMANCE EVALUATION BEST MANAGED BY A SUPERVISOR WITH AN UNDERSTANDING OF BEST PRACTICE IN SCHOOL PSYCHOLOGY AND WITH COMPETENCIES IN SUPERVISION TO SUPPORT DEVELOPMENT OF SKILLS NECESSARY TO BE AN EFFECTIVE SCHOOL PSYCHOLOGIST. IMPORTANT TO CLEARLY DELINEATE AND FREQUENTLY PROCESS THESE TWO ROLES IN THE CONTEXT OF THE SUPERFVISORY RELATIONSHIP.  </a:t>
            </a:r>
          </a:p>
          <a:p>
            <a:pPr eaLnBrk="1" hangingPunct="1"/>
            <a:endParaRPr lang="en-US" altLang="x-none" sz="1000" baseline="0" dirty="0">
              <a:latin typeface="Times New Roman" charset="0"/>
              <a:ea typeface="ＭＳ Ｐゴシック" charset="-128"/>
            </a:endParaRPr>
          </a:p>
          <a:p>
            <a:pPr eaLnBrk="1" hangingPunct="1"/>
            <a:r>
              <a:rPr lang="en-US" altLang="x-none" sz="1000" baseline="0" dirty="0">
                <a:latin typeface="Times New Roman" charset="0"/>
                <a:ea typeface="ＭＳ Ｐゴシック" charset="-128"/>
              </a:rPr>
              <a:t>DATA FROM BOTH ADMNISTRATIVE AND CLINICAL ORIENTED SUPERVISION SESSIONS WOULD IMPACT PROFESSIONAL EVALUATION. ADMINISTRATIVE/CLINICAL SUEPRVISOR CAN ENSURE OPPORTUNITIES FOR ADDITIONAL CASE CONSULTATION BEYOND THIS EVALUATIIVE REALTIONSHIP BY ORGAINZING AND  SUPPORTING COLLEGIAL CONSULTATION THROUGH FORMATS LIKE  GROUP SUPERVISION.  WHEN NOT THE SAME PERSON, IT IS IMPORANT TO DISCUSS ADMINISTRATIVE ISSUES IN SUPERVISION. </a:t>
            </a:r>
          </a:p>
          <a:p>
            <a:pPr>
              <a:lnSpc>
                <a:spcPct val="90000"/>
              </a:lnSpc>
              <a:buNone/>
              <a:defRPr/>
            </a:pPr>
            <a:endParaRPr lang="en-US" sz="1000" b="1" dirty="0">
              <a:solidFill>
                <a:schemeClr val="hlink"/>
              </a:solidFill>
              <a:latin typeface="Arial" charset="0"/>
            </a:endParaRPr>
          </a:p>
          <a:p>
            <a:pPr>
              <a:lnSpc>
                <a:spcPct val="90000"/>
              </a:lnSpc>
              <a:buNone/>
              <a:defRPr/>
            </a:pPr>
            <a:r>
              <a:rPr lang="en-US" sz="1000" b="1" dirty="0">
                <a:solidFill>
                  <a:schemeClr val="hlink"/>
                </a:solidFill>
                <a:latin typeface="Arial" charset="0"/>
              </a:rPr>
              <a:t>NOTE 56% of school psychologists receive</a:t>
            </a:r>
          </a:p>
          <a:p>
            <a:pPr>
              <a:lnSpc>
                <a:spcPct val="90000"/>
              </a:lnSpc>
              <a:buNone/>
              <a:defRPr/>
            </a:pPr>
            <a:r>
              <a:rPr lang="en-US" sz="1000" b="1" dirty="0">
                <a:solidFill>
                  <a:schemeClr val="hlink"/>
                </a:solidFill>
                <a:latin typeface="Arial" charset="0"/>
              </a:rPr>
              <a:t>administrative supervision from non-school </a:t>
            </a:r>
          </a:p>
          <a:p>
            <a:pPr>
              <a:lnSpc>
                <a:spcPct val="90000"/>
              </a:lnSpc>
              <a:buNone/>
              <a:defRPr/>
            </a:pPr>
            <a:r>
              <a:rPr lang="en-US" sz="1000" b="1" dirty="0">
                <a:solidFill>
                  <a:schemeClr val="hlink"/>
                </a:solidFill>
                <a:latin typeface="Arial" charset="0"/>
              </a:rPr>
              <a:t>psychologists and most receive some form of </a:t>
            </a:r>
          </a:p>
          <a:p>
            <a:pPr>
              <a:lnSpc>
                <a:spcPct val="90000"/>
              </a:lnSpc>
              <a:buNone/>
              <a:defRPr/>
            </a:pPr>
            <a:r>
              <a:rPr lang="en-US" sz="1000" b="1" dirty="0">
                <a:solidFill>
                  <a:schemeClr val="hlink"/>
                </a:solidFill>
                <a:latin typeface="Arial" charset="0"/>
              </a:rPr>
              <a:t>administrative supervision</a:t>
            </a:r>
            <a:r>
              <a:rPr lang="en-US" sz="1000" dirty="0">
                <a:solidFill>
                  <a:schemeClr val="hlink"/>
                </a:solidFill>
                <a:latin typeface="Arial" charset="0"/>
              </a:rPr>
              <a:t> (NASP, 2010) </a:t>
            </a:r>
          </a:p>
          <a:p>
            <a:pPr eaLnBrk="1" hangingPunct="1"/>
            <a:endParaRPr lang="en-US" altLang="x-none" sz="1000" baseline="0" dirty="0">
              <a:latin typeface="Times New Roman" charset="0"/>
              <a:ea typeface="ＭＳ Ｐゴシック" charset="-128"/>
            </a:endParaRPr>
          </a:p>
          <a:p>
            <a:pPr eaLnBrk="1" hangingPunct="1"/>
            <a:r>
              <a:rPr lang="en-US" altLang="x-none" sz="1000" baseline="0" dirty="0">
                <a:latin typeface="Times New Roman" charset="0"/>
                <a:ea typeface="ＭＳ Ｐゴシック" charset="-128"/>
              </a:rPr>
              <a:t>CONSISTENT WITH DEP ECOLOGICAL PERSPECTIVE THAT WILL  BE TALKING ABOUT. KEY SUPRVISISORY TASK ENTAILS PREPARING SUPERVISEES TO NAVIGATE THE POLITICS WITHIN SYSTEMS TO SUPPORT EFFORTS TO INFLUENCE BEST PRACTICE ON BEHALF OF STUDENTS. KNOWLEDGE BASE AND SKILL SET ESSENTIAL NOT ONLY FOR PROGRAM DEVELOPPMENT BUT ALSO IMPLEMENTATION OF DIVERSE DAILY PRACTICE ACTIVITIES. </a:t>
            </a:r>
            <a:endParaRPr lang="el-GR" altLang="x-none" sz="1000" dirty="0">
              <a:latin typeface="Times New Roman" charset="0"/>
              <a:ea typeface="ＭＳ Ｐゴシック" charset="-128"/>
            </a:endParaRPr>
          </a:p>
        </p:txBody>
      </p:sp>
    </p:spTree>
    <p:extLst>
      <p:ext uri="{BB962C8B-B14F-4D97-AF65-F5344CB8AC3E}">
        <p14:creationId xmlns:p14="http://schemas.microsoft.com/office/powerpoint/2010/main" val="5888572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charset="0"/>
                <a:ea typeface="ＭＳ Ｐゴシック" charset="-128"/>
              </a:defRPr>
            </a:lvl1pPr>
            <a:lvl2pPr marL="765610" indent="-294465">
              <a:defRPr sz="2500">
                <a:solidFill>
                  <a:schemeClr val="tx1"/>
                </a:solidFill>
                <a:latin typeface="Arial" charset="0"/>
                <a:ea typeface="ＭＳ Ｐゴシック" charset="-128"/>
              </a:defRPr>
            </a:lvl2pPr>
            <a:lvl3pPr marL="1177862" indent="-235572">
              <a:defRPr sz="2500">
                <a:solidFill>
                  <a:schemeClr val="tx1"/>
                </a:solidFill>
                <a:latin typeface="Arial" charset="0"/>
                <a:ea typeface="ＭＳ Ｐゴシック" charset="-128"/>
              </a:defRPr>
            </a:lvl3pPr>
            <a:lvl4pPr marL="1649006" indent="-235572">
              <a:defRPr sz="2500">
                <a:solidFill>
                  <a:schemeClr val="tx1"/>
                </a:solidFill>
                <a:latin typeface="Arial" charset="0"/>
                <a:ea typeface="ＭＳ Ｐゴシック" charset="-128"/>
              </a:defRPr>
            </a:lvl4pPr>
            <a:lvl5pPr marL="2120151" indent="-235572">
              <a:defRPr sz="2500">
                <a:solidFill>
                  <a:schemeClr val="tx1"/>
                </a:solidFill>
                <a:latin typeface="Arial" charset="0"/>
                <a:ea typeface="ＭＳ Ｐゴシック" charset="-128"/>
              </a:defRPr>
            </a:lvl5pPr>
            <a:lvl6pPr marL="2591295" indent="-235572" eaLnBrk="0" fontAlgn="base" hangingPunct="0">
              <a:spcBef>
                <a:spcPct val="0"/>
              </a:spcBef>
              <a:spcAft>
                <a:spcPct val="0"/>
              </a:spcAft>
              <a:defRPr sz="2500">
                <a:solidFill>
                  <a:schemeClr val="tx1"/>
                </a:solidFill>
                <a:latin typeface="Arial" charset="0"/>
                <a:ea typeface="ＭＳ Ｐゴシック" charset="-128"/>
              </a:defRPr>
            </a:lvl6pPr>
            <a:lvl7pPr marL="3062440" indent="-235572" eaLnBrk="0" fontAlgn="base" hangingPunct="0">
              <a:spcBef>
                <a:spcPct val="0"/>
              </a:spcBef>
              <a:spcAft>
                <a:spcPct val="0"/>
              </a:spcAft>
              <a:defRPr sz="2500">
                <a:solidFill>
                  <a:schemeClr val="tx1"/>
                </a:solidFill>
                <a:latin typeface="Arial" charset="0"/>
                <a:ea typeface="ＭＳ Ｐゴシック" charset="-128"/>
              </a:defRPr>
            </a:lvl7pPr>
            <a:lvl8pPr marL="3533585" indent="-235572" eaLnBrk="0" fontAlgn="base" hangingPunct="0">
              <a:spcBef>
                <a:spcPct val="0"/>
              </a:spcBef>
              <a:spcAft>
                <a:spcPct val="0"/>
              </a:spcAft>
              <a:defRPr sz="2500">
                <a:solidFill>
                  <a:schemeClr val="tx1"/>
                </a:solidFill>
                <a:latin typeface="Arial" charset="0"/>
                <a:ea typeface="ＭＳ Ｐゴシック" charset="-128"/>
              </a:defRPr>
            </a:lvl8pPr>
            <a:lvl9pPr marL="4004729" indent="-235572" eaLnBrk="0" fontAlgn="base" hangingPunct="0">
              <a:spcBef>
                <a:spcPct val="0"/>
              </a:spcBef>
              <a:spcAft>
                <a:spcPct val="0"/>
              </a:spcAft>
              <a:defRPr sz="2500">
                <a:solidFill>
                  <a:schemeClr val="tx1"/>
                </a:solidFill>
                <a:latin typeface="Arial" charset="0"/>
                <a:ea typeface="ＭＳ Ｐゴシック" charset="-128"/>
              </a:defRPr>
            </a:lvl9pPr>
          </a:lstStyle>
          <a:p>
            <a:fld id="{C85DCEAD-1966-554D-96B4-D3757BDB373C}" type="slidenum">
              <a:rPr lang="en-US" altLang="x-none" sz="1200">
                <a:solidFill>
                  <a:prstClr val="black"/>
                </a:solidFill>
                <a:latin typeface="Times New Roman" charset="0"/>
              </a:rPr>
              <a:pPr/>
              <a:t>14</a:t>
            </a:fld>
            <a:endParaRPr lang="en-US" altLang="x-none" sz="1200">
              <a:solidFill>
                <a:prstClr val="black"/>
              </a:solidFill>
              <a:latin typeface="Times New Roman" charset="0"/>
            </a:endParaRPr>
          </a:p>
        </p:txBody>
      </p:sp>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x-none" dirty="0" smtClean="0">
                <a:latin typeface="Times New Roman" charset="0"/>
                <a:ea typeface="ＭＳ Ｐゴシック" charset="-128"/>
              </a:rPr>
              <a:t>MARK SLIDE</a:t>
            </a:r>
          </a:p>
          <a:p>
            <a:pPr eaLnBrk="1" hangingPunct="1"/>
            <a:endParaRPr lang="en-US" altLang="x-none" dirty="0" smtClean="0">
              <a:latin typeface="Times New Roman" charset="0"/>
              <a:ea typeface="ＭＳ Ｐゴシック" charset="-128"/>
            </a:endParaRPr>
          </a:p>
          <a:p>
            <a:pPr eaLnBrk="1" hangingPunct="1"/>
            <a:r>
              <a:rPr lang="en-US" altLang="x-none" dirty="0" smtClean="0">
                <a:latin typeface="Times New Roman" charset="0"/>
                <a:ea typeface="ＭＳ Ｐゴシック" charset="-128"/>
              </a:rPr>
              <a:t>CLINICAL </a:t>
            </a:r>
            <a:r>
              <a:rPr lang="en-US" altLang="x-none" dirty="0">
                <a:latin typeface="Times New Roman" charset="0"/>
                <a:ea typeface="ＭＳ Ｐゴシック" charset="-128"/>
              </a:rPr>
              <a:t>SUPERVISION IS DISCIPLINE</a:t>
            </a:r>
            <a:r>
              <a:rPr lang="en-US" altLang="x-none" baseline="0" dirty="0">
                <a:latin typeface="Times New Roman" charset="0"/>
                <a:ea typeface="ＭＳ Ｐゴシック" charset="-128"/>
              </a:rPr>
              <a:t> SPECIFIC </a:t>
            </a:r>
          </a:p>
          <a:p>
            <a:pPr eaLnBrk="1" hangingPunct="1"/>
            <a:endParaRPr lang="en-US" altLang="x-none" dirty="0">
              <a:latin typeface="Times New Roman" charset="0"/>
              <a:ea typeface="ＭＳ Ｐゴシック" charset="-128"/>
            </a:endParaRPr>
          </a:p>
          <a:p>
            <a:pPr eaLnBrk="1" hangingPunct="1"/>
            <a:r>
              <a:rPr lang="en-US" altLang="x-none" dirty="0">
                <a:latin typeface="Times New Roman" charset="0"/>
                <a:ea typeface="ＭＳ Ｐゴシック" charset="-128"/>
              </a:rPr>
              <a:t>FOCUS</a:t>
            </a:r>
            <a:r>
              <a:rPr lang="en-US" altLang="x-none" baseline="0" dirty="0">
                <a:latin typeface="Times New Roman" charset="0"/>
                <a:ea typeface="ＭＳ Ｐゴシック" charset="-128"/>
              </a:rPr>
              <a:t> OF OUR TRAINING-</a:t>
            </a:r>
            <a:r>
              <a:rPr lang="en-US" altLang="x-none" dirty="0">
                <a:latin typeface="Times New Roman" charset="0"/>
                <a:ea typeface="ＭＳ Ｐゴシック" charset="-128"/>
              </a:rPr>
              <a:t>Early career professionals first five years of practice (NASP-Silva, Newman, &amp; Guiney, 2014)</a:t>
            </a:r>
          </a:p>
          <a:p>
            <a:pPr eaLnBrk="1" hangingPunct="1"/>
            <a:endParaRPr lang="en-US" altLang="x-none" dirty="0">
              <a:latin typeface="Times New Roman" charset="0"/>
              <a:ea typeface="ＭＳ Ｐゴシック" charset="-128"/>
            </a:endParaRPr>
          </a:p>
          <a:p>
            <a:pPr eaLnBrk="1" hangingPunct="1"/>
            <a:r>
              <a:rPr lang="en-US" altLang="x-none" dirty="0">
                <a:latin typeface="Times New Roman" charset="0"/>
                <a:ea typeface="ＭＳ Ｐゴシック" charset="-128"/>
              </a:rPr>
              <a:t>WHY CLINICAL SUPERVISION IS NECESSARY</a:t>
            </a:r>
            <a:r>
              <a:rPr lang="en-US" altLang="x-none" baseline="0" dirty="0">
                <a:latin typeface="Times New Roman" charset="0"/>
                <a:ea typeface="ＭＳ Ｐゴシック" charset="-128"/>
              </a:rPr>
              <a:t> FOR </a:t>
            </a:r>
            <a:r>
              <a:rPr lang="en-US" altLang="x-none" dirty="0">
                <a:latin typeface="Times New Roman" charset="0"/>
                <a:ea typeface="ＭＳ Ｐゴシック" charset="-128"/>
              </a:rPr>
              <a:t>EARLY CAREER PROFESSIONALS-RECENT</a:t>
            </a:r>
            <a:r>
              <a:rPr lang="en-US" altLang="x-none" baseline="0" dirty="0">
                <a:latin typeface="Times New Roman" charset="0"/>
                <a:ea typeface="ＭＳ Ｐゴシック" charset="-128"/>
              </a:rPr>
              <a:t> RESEARCH SUGGESTED THAT </a:t>
            </a:r>
            <a:r>
              <a:rPr lang="en-US" altLang="x-none" dirty="0">
                <a:latin typeface="Times New Roman" charset="0"/>
                <a:ea typeface="ＭＳ Ｐゴシック" charset="-128"/>
              </a:rPr>
              <a:t>nearly 30% of early career school psychologists reported feeling pressure to practice outside their boundaries of competence because they did not have access to mentoring or supervision, suggesting a potential ethical concern.   </a:t>
            </a:r>
            <a:endParaRPr lang="el-GR" altLang="x-none" dirty="0">
              <a:latin typeface="Times New Roman" charset="0"/>
              <a:ea typeface="ＭＳ Ｐゴシック" charset="-128"/>
            </a:endParaRPr>
          </a:p>
        </p:txBody>
      </p:sp>
    </p:spTree>
    <p:extLst>
      <p:ext uri="{BB962C8B-B14F-4D97-AF65-F5344CB8AC3E}">
        <p14:creationId xmlns:p14="http://schemas.microsoft.com/office/powerpoint/2010/main" val="1364821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a:t>
            </a:r>
          </a:p>
          <a:p>
            <a:endParaRPr lang="en-US" dirty="0" smtClean="0"/>
          </a:p>
          <a:p>
            <a:r>
              <a:rPr lang="en-US" dirty="0" smtClean="0"/>
              <a:t>Balancing</a:t>
            </a:r>
            <a:r>
              <a:rPr lang="en-US" baseline="0" dirty="0" smtClean="0"/>
              <a:t> </a:t>
            </a:r>
            <a:r>
              <a:rPr lang="en-US" baseline="0" dirty="0"/>
              <a:t>act between cultural humility and sensitivity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15</a:t>
            </a:fld>
            <a:endParaRPr lang="en-US"/>
          </a:p>
        </p:txBody>
      </p:sp>
    </p:spTree>
    <p:extLst>
      <p:ext uri="{BB962C8B-B14F-4D97-AF65-F5344CB8AC3E}">
        <p14:creationId xmlns:p14="http://schemas.microsoft.com/office/powerpoint/2010/main" val="2918618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ltLang="x-none" dirty="0" smtClean="0">
              <a:ea typeface="ＭＳ Ｐゴシック" charset="-128"/>
            </a:endParaRPr>
          </a:p>
          <a:p>
            <a:r>
              <a:rPr lang="en-US" altLang="x-none" dirty="0" smtClean="0">
                <a:ea typeface="ＭＳ Ｐゴシック" charset="-128"/>
              </a:rPr>
              <a:t>MARK</a:t>
            </a:r>
            <a:r>
              <a:rPr lang="en-US" altLang="x-none" baseline="0" dirty="0" smtClean="0">
                <a:ea typeface="ＭＳ Ｐゴシック" charset="-128"/>
              </a:rPr>
              <a:t> SLIDE</a:t>
            </a:r>
            <a:r>
              <a:rPr lang="en-US" altLang="x-none" dirty="0" smtClean="0">
                <a:ea typeface="ＭＳ Ｐゴシック" charset="-128"/>
              </a:rPr>
              <a:t> </a:t>
            </a:r>
          </a:p>
          <a:p>
            <a:r>
              <a:rPr lang="en-US" altLang="x-none" dirty="0" smtClean="0">
                <a:ea typeface="ＭＳ Ｐゴシック" charset="-128"/>
              </a:rPr>
              <a:t>From </a:t>
            </a:r>
            <a:r>
              <a:rPr lang="en-US" altLang="x-none" dirty="0">
                <a:ea typeface="ＭＳ Ｐゴシック" charset="-128"/>
              </a:rPr>
              <a:t>Best Practice Guidelines for Post Career Professional Support (Arlene Silva, chair)_. –</a:t>
            </a:r>
          </a:p>
          <a:p>
            <a:endParaRPr lang="en-US" altLang="x-none" b="1" dirty="0">
              <a:ea typeface="ＭＳ Ｐゴシック" charset="-128"/>
            </a:endParaRPr>
          </a:p>
          <a:p>
            <a:r>
              <a:rPr lang="en-US" altLang="x-none" b="1" dirty="0">
                <a:ea typeface="ＭＳ Ｐゴシック" charset="-128"/>
              </a:rPr>
              <a:t>Only 38% of early career professionals reported having access to professional supervision  or mentorship (Silva et. al, 2014) –MUCH</a:t>
            </a:r>
            <a:r>
              <a:rPr lang="en-US" altLang="x-none" b="1" baseline="0" dirty="0">
                <a:ea typeface="ＭＳ Ｐゴシック" charset="-128"/>
              </a:rPr>
              <a:t> LESS THAN OTHER FIELDS LIKE SOCIAL WORK </a:t>
            </a:r>
            <a:endParaRPr lang="en-US" altLang="x-none" b="1" dirty="0">
              <a:ea typeface="ＭＳ Ｐゴシック" charset="-128"/>
            </a:endParaRPr>
          </a:p>
          <a:p>
            <a:endParaRPr lang="en-US" altLang="x-none" b="1" dirty="0">
              <a:ea typeface="ＭＳ Ｐゴシック" charset="-128"/>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charset="0"/>
                <a:ea typeface="ＭＳ Ｐゴシック" charset="-128"/>
              </a:defRPr>
            </a:lvl1pPr>
            <a:lvl2pPr marL="765610" indent="-294465">
              <a:defRPr sz="2500">
                <a:solidFill>
                  <a:schemeClr val="tx1"/>
                </a:solidFill>
                <a:latin typeface="Arial" charset="0"/>
                <a:ea typeface="ＭＳ Ｐゴシック" charset="-128"/>
              </a:defRPr>
            </a:lvl2pPr>
            <a:lvl3pPr marL="1177862" indent="-235572">
              <a:defRPr sz="2500">
                <a:solidFill>
                  <a:schemeClr val="tx1"/>
                </a:solidFill>
                <a:latin typeface="Arial" charset="0"/>
                <a:ea typeface="ＭＳ Ｐゴシック" charset="-128"/>
              </a:defRPr>
            </a:lvl3pPr>
            <a:lvl4pPr marL="1649006" indent="-235572">
              <a:defRPr sz="2500">
                <a:solidFill>
                  <a:schemeClr val="tx1"/>
                </a:solidFill>
                <a:latin typeface="Arial" charset="0"/>
                <a:ea typeface="ＭＳ Ｐゴシック" charset="-128"/>
              </a:defRPr>
            </a:lvl4pPr>
            <a:lvl5pPr marL="2120151" indent="-235572">
              <a:defRPr sz="2500">
                <a:solidFill>
                  <a:schemeClr val="tx1"/>
                </a:solidFill>
                <a:latin typeface="Arial" charset="0"/>
                <a:ea typeface="ＭＳ Ｐゴシック" charset="-128"/>
              </a:defRPr>
            </a:lvl5pPr>
            <a:lvl6pPr marL="2591295" indent="-235572" eaLnBrk="0" fontAlgn="base" hangingPunct="0">
              <a:spcBef>
                <a:spcPct val="0"/>
              </a:spcBef>
              <a:spcAft>
                <a:spcPct val="0"/>
              </a:spcAft>
              <a:defRPr sz="2500">
                <a:solidFill>
                  <a:schemeClr val="tx1"/>
                </a:solidFill>
                <a:latin typeface="Arial" charset="0"/>
                <a:ea typeface="ＭＳ Ｐゴシック" charset="-128"/>
              </a:defRPr>
            </a:lvl6pPr>
            <a:lvl7pPr marL="3062440" indent="-235572" eaLnBrk="0" fontAlgn="base" hangingPunct="0">
              <a:spcBef>
                <a:spcPct val="0"/>
              </a:spcBef>
              <a:spcAft>
                <a:spcPct val="0"/>
              </a:spcAft>
              <a:defRPr sz="2500">
                <a:solidFill>
                  <a:schemeClr val="tx1"/>
                </a:solidFill>
                <a:latin typeface="Arial" charset="0"/>
                <a:ea typeface="ＭＳ Ｐゴシック" charset="-128"/>
              </a:defRPr>
            </a:lvl7pPr>
            <a:lvl8pPr marL="3533585" indent="-235572" eaLnBrk="0" fontAlgn="base" hangingPunct="0">
              <a:spcBef>
                <a:spcPct val="0"/>
              </a:spcBef>
              <a:spcAft>
                <a:spcPct val="0"/>
              </a:spcAft>
              <a:defRPr sz="2500">
                <a:solidFill>
                  <a:schemeClr val="tx1"/>
                </a:solidFill>
                <a:latin typeface="Arial" charset="0"/>
                <a:ea typeface="ＭＳ Ｐゴシック" charset="-128"/>
              </a:defRPr>
            </a:lvl8pPr>
            <a:lvl9pPr marL="4004729" indent="-235572" eaLnBrk="0" fontAlgn="base" hangingPunct="0">
              <a:spcBef>
                <a:spcPct val="0"/>
              </a:spcBef>
              <a:spcAft>
                <a:spcPct val="0"/>
              </a:spcAft>
              <a:defRPr sz="2500">
                <a:solidFill>
                  <a:schemeClr val="tx1"/>
                </a:solidFill>
                <a:latin typeface="Arial" charset="0"/>
                <a:ea typeface="ＭＳ Ｐゴシック" charset="-128"/>
              </a:defRPr>
            </a:lvl9pPr>
          </a:lstStyle>
          <a:p>
            <a:fld id="{E27A19D5-1CD2-8242-A12D-F5506D8F0BD4}" type="slidenum">
              <a:rPr lang="en-US" altLang="x-none" sz="1200">
                <a:solidFill>
                  <a:prstClr val="black"/>
                </a:solidFill>
              </a:rPr>
              <a:pPr/>
              <a:t>16</a:t>
            </a:fld>
            <a:endParaRPr lang="en-US" altLang="x-none" sz="1200">
              <a:solidFill>
                <a:prstClr val="black"/>
              </a:solidFill>
            </a:endParaRPr>
          </a:p>
        </p:txBody>
      </p:sp>
    </p:spTree>
    <p:extLst>
      <p:ext uri="{BB962C8B-B14F-4D97-AF65-F5344CB8AC3E}">
        <p14:creationId xmlns:p14="http://schemas.microsoft.com/office/powerpoint/2010/main" val="37514669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17</a:t>
            </a:fld>
            <a:endParaRPr lang="en-US"/>
          </a:p>
        </p:txBody>
      </p:sp>
    </p:spTree>
    <p:extLst>
      <p:ext uri="{BB962C8B-B14F-4D97-AF65-F5344CB8AC3E}">
        <p14:creationId xmlns:p14="http://schemas.microsoft.com/office/powerpoint/2010/main" val="5169878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SLIDE</a:t>
            </a:r>
          </a:p>
          <a:p>
            <a:endParaRPr lang="en-US" dirty="0"/>
          </a:p>
          <a:p>
            <a:pPr>
              <a:buClrTx/>
              <a:buFont typeface="Arial"/>
              <a:buChar char="•"/>
            </a:pPr>
            <a:r>
              <a:rPr lang="en-US" dirty="0"/>
              <a:t>Note each of the hats</a:t>
            </a:r>
            <a:r>
              <a:rPr lang="en-US" baseline="0" dirty="0"/>
              <a:t> </a:t>
            </a:r>
            <a:r>
              <a:rPr lang="en-US" dirty="0"/>
              <a:t>or roles</a:t>
            </a:r>
            <a:r>
              <a:rPr lang="en-US" baseline="0" dirty="0"/>
              <a:t> </a:t>
            </a:r>
            <a:r>
              <a:rPr lang="en-US" dirty="0"/>
              <a:t> </a:t>
            </a:r>
          </a:p>
          <a:p>
            <a:pPr>
              <a:buClrTx/>
              <a:buFont typeface="Arial"/>
              <a:buNone/>
            </a:pPr>
            <a:endParaRPr lang="en-US" sz="1200" dirty="0"/>
          </a:p>
        </p:txBody>
      </p:sp>
      <p:sp>
        <p:nvSpPr>
          <p:cNvPr id="4" name="Slide Number Placeholder 3"/>
          <p:cNvSpPr>
            <a:spLocks noGrp="1"/>
          </p:cNvSpPr>
          <p:nvPr>
            <p:ph type="sldNum" sz="quarter" idx="10"/>
          </p:nvPr>
        </p:nvSpPr>
        <p:spPr/>
        <p:txBody>
          <a:bodyPr/>
          <a:lstStyle/>
          <a:p>
            <a:pPr>
              <a:defRPr/>
            </a:pPr>
            <a:fld id="{C8D8E84D-5355-441F-8AD0-2C9909BA15A5}" type="slidenum">
              <a:rPr lang="en-US" smtClean="0">
                <a:solidFill>
                  <a:prstClr val="black"/>
                </a:solidFill>
              </a:rPr>
              <a:pPr>
                <a:defRPr/>
              </a:pPr>
              <a:t>18</a:t>
            </a:fld>
            <a:endParaRPr lang="en-US">
              <a:solidFill>
                <a:prstClr val="black"/>
              </a:solidFill>
            </a:endParaRPr>
          </a:p>
        </p:txBody>
      </p:sp>
    </p:spTree>
    <p:extLst>
      <p:ext uri="{BB962C8B-B14F-4D97-AF65-F5344CB8AC3E}">
        <p14:creationId xmlns:p14="http://schemas.microsoft.com/office/powerpoint/2010/main" val="19676851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indent="0">
              <a:spcBef>
                <a:spcPct val="0"/>
              </a:spcBef>
              <a:buNone/>
            </a:pPr>
            <a:r>
              <a:rPr lang="en-US" baseline="0" dirty="0" smtClean="0"/>
              <a:t>MARK SLIDE</a:t>
            </a:r>
            <a:endParaRPr lang="en-US" baseline="0" dirty="0"/>
          </a:p>
          <a:p>
            <a:pPr marL="235572" indent="-235572">
              <a:spcBef>
                <a:spcPct val="0"/>
              </a:spcBef>
              <a:buAutoNum type="arabicPeriod"/>
            </a:pPr>
            <a:endParaRPr lang="en-US" baseline="0" dirty="0" smtClean="0"/>
          </a:p>
          <a:p>
            <a:pPr marL="235572" indent="-235572">
              <a:spcBef>
                <a:spcPct val="0"/>
              </a:spcBef>
              <a:buAutoNum type="arabicPeriod"/>
            </a:pPr>
            <a:r>
              <a:rPr lang="en-US" baseline="0" dirty="0" smtClean="0"/>
              <a:t>HIGHLIGHT </a:t>
            </a:r>
            <a:r>
              <a:rPr lang="en-US" baseline="0" dirty="0"/>
              <a:t>BOLDED WORDS </a:t>
            </a:r>
          </a:p>
          <a:p>
            <a:pPr marL="235572" indent="-235572">
              <a:spcBef>
                <a:spcPct val="0"/>
              </a:spcBef>
              <a:buAutoNum type="arabicPeriod"/>
            </a:pPr>
            <a:endParaRPr lang="en-US" baseline="0" dirty="0"/>
          </a:p>
          <a:p>
            <a:pPr marL="235572" indent="-235572">
              <a:spcBef>
                <a:spcPct val="0"/>
              </a:spcBef>
              <a:buAutoNum type="arabicPeriod"/>
            </a:pPr>
            <a:r>
              <a:rPr lang="en-US" baseline="0" dirty="0"/>
              <a:t>ENSURE CLIENT WELFARE IS AT THE TOP OF THE LIST</a:t>
            </a:r>
          </a:p>
          <a:p>
            <a:pPr marL="235572" indent="-235572">
              <a:spcBef>
                <a:spcPct val="0"/>
              </a:spcBef>
              <a:buAutoNum type="arabicPeriod"/>
            </a:pPr>
            <a:endParaRPr lang="en-US" baseline="0" dirty="0"/>
          </a:p>
          <a:p>
            <a:pPr marL="235572" indent="-235572">
              <a:spcBef>
                <a:spcPct val="0"/>
              </a:spcBef>
              <a:buAutoNum type="arabicPeriod"/>
            </a:pPr>
            <a:r>
              <a:rPr lang="en-US" baseline="0" dirty="0"/>
              <a:t>FEEDBACK AND EVALUATION REPRESENTS A CRITICAL ROLE</a:t>
            </a:r>
            <a:endParaRPr lang="en-US" dirty="0"/>
          </a:p>
        </p:txBody>
      </p:sp>
    </p:spTree>
    <p:extLst>
      <p:ext uri="{BB962C8B-B14F-4D97-AF65-F5344CB8AC3E}">
        <p14:creationId xmlns:p14="http://schemas.microsoft.com/office/powerpoint/2010/main" val="1844640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2</a:t>
            </a:fld>
            <a:endParaRPr lang="en-US"/>
          </a:p>
        </p:txBody>
      </p:sp>
    </p:spTree>
    <p:extLst>
      <p:ext uri="{BB962C8B-B14F-4D97-AF65-F5344CB8AC3E}">
        <p14:creationId xmlns:p14="http://schemas.microsoft.com/office/powerpoint/2010/main" val="4159446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SLIDE</a:t>
            </a:r>
          </a:p>
          <a:p>
            <a:endParaRPr lang="en-US" dirty="0"/>
          </a:p>
          <a:p>
            <a:pPr defTabSz="942289">
              <a:defRPr/>
            </a:pPr>
            <a:r>
              <a:rPr lang="en-US" baseline="0" dirty="0"/>
              <a:t>HIGHLIGHT BOLDED WORDS </a:t>
            </a:r>
          </a:p>
          <a:p>
            <a:pPr defTabSz="942289">
              <a:defRPr/>
            </a:pPr>
            <a:endParaRPr lang="en-US" baseline="0" dirty="0"/>
          </a:p>
          <a:p>
            <a:pPr defTabSz="942289">
              <a:defRPr/>
            </a:pPr>
            <a:r>
              <a:rPr lang="en-US" baseline="0" dirty="0"/>
              <a:t>DOCUMENT SUPERVISION-IS A FORM OF RISK MANAGEMENT WILL DISCUSS MORE LATER </a:t>
            </a:r>
          </a:p>
          <a:p>
            <a:pPr defTabSz="942289">
              <a:defRPr/>
            </a:pPr>
            <a:endParaRPr lang="en-US" baseline="0" dirty="0"/>
          </a:p>
          <a:p>
            <a:pPr defTabSz="942289">
              <a:defRPr/>
            </a:pPr>
            <a:r>
              <a:rPr lang="en-US" baseline="0" dirty="0"/>
              <a:t>PROVIDE DUE PROCESS INFORMATION TO SUPERVISEES-IF DISAGREE WITH A FORMAL EVALUATION;</a:t>
            </a:r>
          </a:p>
          <a:p>
            <a:pPr defTabSz="942289">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8D686CC4-4816-E048-8E82-03004DF81FE4}"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602008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a:t>
            </a:r>
            <a:r>
              <a:rPr lang="en-US" baseline="0" dirty="0" smtClean="0"/>
              <a:t> </a:t>
            </a:r>
            <a:endParaRPr lang="en-US" dirty="0" smtClean="0"/>
          </a:p>
          <a:p>
            <a:endParaRPr lang="en-US" dirty="0"/>
          </a:p>
          <a:p>
            <a:r>
              <a:rPr lang="en-US" dirty="0"/>
              <a:t>Highlight</a:t>
            </a:r>
            <a:r>
              <a:rPr lang="en-US" baseline="0" dirty="0"/>
              <a:t> bolded words</a:t>
            </a:r>
          </a:p>
          <a:p>
            <a:endParaRPr lang="en-US" baseline="0" dirty="0"/>
          </a:p>
          <a:p>
            <a:r>
              <a:rPr lang="en-US" baseline="0" dirty="0"/>
              <a:t>CULTURAL AND DIVERSITY COMPETENCE WILL ALSO BE DISCUSSED LATER</a:t>
            </a:r>
          </a:p>
          <a:p>
            <a:r>
              <a:rPr lang="en-US" baseline="0" dirty="0"/>
              <a:t>INTEGRATE SYSTEMIC CONTEXTS INTO INTERVENTION PLANNING-DO NOT JUST HAVE INDIVIDUAL CHILD FOCUS-RATHER FOCUSE ALSO ON CLASSROOM, BUILDING, SCHOOL DISTRICT AND COMMUNITY-WILL ALSO ADDRESS MORE LATER </a:t>
            </a:r>
          </a:p>
          <a:p>
            <a:endParaRPr lang="en-US" baseline="0" dirty="0"/>
          </a:p>
          <a:p>
            <a:r>
              <a:rPr lang="en-US" baseline="0" dirty="0"/>
              <a:t>PROMOTE PROFESSIONAL IDENTIFY AND SELF-CARE-HAS BECOME INCREASINGLY IMPORTANT-AN APA COMPETENCY FOR DOCTORAL GRADUATES</a:t>
            </a:r>
            <a:endParaRPr lang="en-US" dirty="0"/>
          </a:p>
        </p:txBody>
      </p:sp>
      <p:sp>
        <p:nvSpPr>
          <p:cNvPr id="4" name="Slide Number Placeholder 3"/>
          <p:cNvSpPr>
            <a:spLocks noGrp="1"/>
          </p:cNvSpPr>
          <p:nvPr>
            <p:ph type="sldNum" sz="quarter" idx="10"/>
          </p:nvPr>
        </p:nvSpPr>
        <p:spPr/>
        <p:txBody>
          <a:bodyPr/>
          <a:lstStyle/>
          <a:p>
            <a:fld id="{8D686CC4-4816-E048-8E82-03004DF81FE4}"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40993851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 </a:t>
            </a:r>
            <a:endParaRPr lang="en-US" dirty="0" smtClean="0"/>
          </a:p>
          <a:p>
            <a:endParaRPr lang="en-US" dirty="0" smtClean="0"/>
          </a:p>
          <a:p>
            <a:r>
              <a:rPr lang="en-US" dirty="0" smtClean="0"/>
              <a:t>We’ll </a:t>
            </a:r>
            <a:r>
              <a:rPr lang="en-US" dirty="0"/>
              <a:t>explore</a:t>
            </a:r>
            <a:r>
              <a:rPr lang="en-US" baseline="0" dirty="0"/>
              <a:t> this more later..</a:t>
            </a:r>
          </a:p>
          <a:p>
            <a:r>
              <a:rPr lang="en-US" baseline="0" dirty="0"/>
              <a:t>Think about this as we present additional information…</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22</a:t>
            </a:fld>
            <a:endParaRPr lang="en-US"/>
          </a:p>
        </p:txBody>
      </p:sp>
    </p:spTree>
    <p:extLst>
      <p:ext uri="{BB962C8B-B14F-4D97-AF65-F5344CB8AC3E}">
        <p14:creationId xmlns:p14="http://schemas.microsoft.com/office/powerpoint/2010/main" val="39546374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5515">
              <a:defRPr/>
            </a:pPr>
            <a:r>
              <a:rPr lang="en-US" dirty="0" smtClean="0"/>
              <a:t>MARK</a:t>
            </a:r>
            <a:r>
              <a:rPr lang="en-US" baseline="0" dirty="0" smtClean="0"/>
              <a:t> SLIDE</a:t>
            </a:r>
            <a:endParaRPr lang="en-US" dirty="0"/>
          </a:p>
          <a:p>
            <a:pPr defTabSz="485515">
              <a:defRPr/>
            </a:pPr>
            <a:endParaRPr lang="en-US" dirty="0" smtClean="0"/>
          </a:p>
          <a:p>
            <a:pPr defTabSz="485515">
              <a:defRPr/>
            </a:pPr>
            <a:r>
              <a:rPr lang="en-US" dirty="0" smtClean="0"/>
              <a:t>Share</a:t>
            </a:r>
            <a:r>
              <a:rPr lang="en-US" baseline="0" dirty="0" smtClean="0"/>
              <a:t> </a:t>
            </a:r>
            <a:r>
              <a:rPr lang="en-US" baseline="0" dirty="0"/>
              <a:t>difficulties and ask for help when needed-not afraid to ask for help-not viewed as a weakness by the supervisee</a:t>
            </a:r>
          </a:p>
          <a:p>
            <a:pPr defTabSz="485515">
              <a:defRPr/>
            </a:pPr>
            <a:endParaRPr lang="en-US" dirty="0"/>
          </a:p>
          <a:p>
            <a:pPr defTabSz="485515">
              <a:defRPr/>
            </a:pPr>
            <a:r>
              <a:rPr lang="en-US" dirty="0"/>
              <a:t>Immediately</a:t>
            </a:r>
            <a:r>
              <a:rPr lang="en-US" baseline="0" dirty="0"/>
              <a:t> inform of </a:t>
            </a:r>
            <a:r>
              <a:rPr lang="en-US" dirty="0"/>
              <a:t> </a:t>
            </a:r>
            <a:r>
              <a:rPr lang="ja-JP" altLang="en-US" dirty="0"/>
              <a:t>“</a:t>
            </a:r>
            <a:r>
              <a:rPr lang="en-US" dirty="0"/>
              <a:t>cutting</a:t>
            </a:r>
            <a:r>
              <a:rPr lang="ja-JP" altLang="en-US" dirty="0"/>
              <a:t>”</a:t>
            </a:r>
            <a:r>
              <a:rPr lang="en-US" dirty="0"/>
              <a:t>, substance abuse, eating disorders, dangerous risk taking, suicidal and homicidal threats-ma</a:t>
            </a:r>
            <a:r>
              <a:rPr lang="en-US" baseline="0" dirty="0"/>
              <a:t>y need additional discussion what constitutes risk of harm </a:t>
            </a:r>
          </a:p>
          <a:p>
            <a:pPr defTabSz="485515">
              <a:defRPr/>
            </a:pPr>
            <a:endParaRPr lang="en-US" baseline="0" dirty="0"/>
          </a:p>
          <a:p>
            <a:pPr defTabSz="485515">
              <a:defRPr/>
            </a:pPr>
            <a:r>
              <a:rPr lang="en-US" baseline="0" dirty="0"/>
              <a:t>Provide feedback to supervisor-two way street in terms of feedback </a:t>
            </a:r>
            <a:endParaRPr lang="en-US" dirty="0"/>
          </a:p>
          <a:p>
            <a:endParaRPr lang="en-US" dirty="0"/>
          </a:p>
        </p:txBody>
      </p:sp>
      <p:sp>
        <p:nvSpPr>
          <p:cNvPr id="4" name="Slide Number Placeholder 3"/>
          <p:cNvSpPr>
            <a:spLocks noGrp="1"/>
          </p:cNvSpPr>
          <p:nvPr>
            <p:ph type="sldNum" sz="quarter" idx="10"/>
          </p:nvPr>
        </p:nvSpPr>
        <p:spPr/>
        <p:txBody>
          <a:bodyPr/>
          <a:lstStyle/>
          <a:p>
            <a:fld id="{8D686CC4-4816-E048-8E82-03004DF81FE4}"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10453527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5515">
              <a:defRPr/>
            </a:pPr>
            <a:r>
              <a:rPr lang="en-US" dirty="0" smtClean="0"/>
              <a:t>MARK SLIDE</a:t>
            </a:r>
          </a:p>
          <a:p>
            <a:pPr defTabSz="485515">
              <a:defRPr/>
            </a:pPr>
            <a:endParaRPr lang="en-US" dirty="0" smtClean="0"/>
          </a:p>
          <a:p>
            <a:pPr defTabSz="485515">
              <a:defRPr/>
            </a:pPr>
            <a:r>
              <a:rPr lang="en-US" dirty="0" smtClean="0"/>
              <a:t>Again</a:t>
            </a:r>
            <a:r>
              <a:rPr lang="en-US" baseline="0" dirty="0" smtClean="0"/>
              <a:t> </a:t>
            </a:r>
            <a:r>
              <a:rPr lang="en-US" baseline="0" dirty="0"/>
              <a:t>write into the contract </a:t>
            </a:r>
            <a:endParaRPr lang="en-US" dirty="0"/>
          </a:p>
        </p:txBody>
      </p:sp>
      <p:sp>
        <p:nvSpPr>
          <p:cNvPr id="4" name="Slide Number Placeholder 3"/>
          <p:cNvSpPr>
            <a:spLocks noGrp="1"/>
          </p:cNvSpPr>
          <p:nvPr>
            <p:ph type="sldNum" sz="quarter" idx="10"/>
          </p:nvPr>
        </p:nvSpPr>
        <p:spPr/>
        <p:txBody>
          <a:bodyPr/>
          <a:lstStyle/>
          <a:p>
            <a:fld id="{8D686CC4-4816-E048-8E82-03004DF81FE4}"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22331715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MARK SLIDE </a:t>
            </a:r>
          </a:p>
          <a:p>
            <a:endParaRPr lang="en-US" dirty="0" smtClean="0"/>
          </a:p>
          <a:p>
            <a:r>
              <a:rPr lang="en-US" dirty="0" smtClean="0"/>
              <a:t>SUPERVISEES </a:t>
            </a:r>
            <a:r>
              <a:rPr lang="en-US" dirty="0"/>
              <a:t>have responsibilities as well-don’t want to keep them a secret-rather be explicit about what makes a successful supervisee based on the literature. </a:t>
            </a:r>
          </a:p>
        </p:txBody>
      </p:sp>
      <p:sp>
        <p:nvSpPr>
          <p:cNvPr id="4" name="Slide Number Placeholder 3"/>
          <p:cNvSpPr>
            <a:spLocks noGrp="1"/>
          </p:cNvSpPr>
          <p:nvPr>
            <p:ph type="sldNum" sz="quarter" idx="10"/>
          </p:nvPr>
        </p:nvSpPr>
        <p:spPr/>
        <p:txBody>
          <a:bodyPr/>
          <a:lstStyle/>
          <a:p>
            <a:fld id="{8D686CC4-4816-E048-8E82-03004DF81FE4}"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695613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smtClean="0"/>
              <a:t>MARK SLIDE</a:t>
            </a:r>
          </a:p>
          <a:p>
            <a:endParaRPr lang="en-US" dirty="0" smtClean="0"/>
          </a:p>
          <a:p>
            <a:r>
              <a:rPr lang="en-US" dirty="0" smtClean="0"/>
              <a:t>Additional</a:t>
            </a:r>
            <a:r>
              <a:rPr lang="en-US" baseline="0" dirty="0" smtClean="0"/>
              <a:t> </a:t>
            </a:r>
            <a:r>
              <a:rPr lang="en-US" baseline="0" dirty="0"/>
              <a:t>Preparation/focus and proactive behavior responsibilities of the supervisee </a:t>
            </a:r>
            <a:endParaRPr lang="en-US" dirty="0"/>
          </a:p>
        </p:txBody>
      </p:sp>
      <p:sp>
        <p:nvSpPr>
          <p:cNvPr id="4" name="Slide Number Placeholder 3"/>
          <p:cNvSpPr>
            <a:spLocks noGrp="1"/>
          </p:cNvSpPr>
          <p:nvPr>
            <p:ph type="sldNum" sz="quarter" idx="10"/>
          </p:nvPr>
        </p:nvSpPr>
        <p:spPr/>
        <p:txBody>
          <a:bodyPr/>
          <a:lstStyle/>
          <a:p>
            <a:fld id="{8D686CC4-4816-E048-8E82-03004DF81FE4}"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40974443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STACY SLIDE</a:t>
            </a:r>
            <a:r>
              <a:rPr lang="en-US" b="1" baseline="0" dirty="0" smtClean="0"/>
              <a:t> </a:t>
            </a:r>
            <a:endParaRPr lang="en-US" b="1" dirty="0" smtClean="0"/>
          </a:p>
          <a:p>
            <a:endParaRPr lang="en-US" dirty="0" smtClean="0"/>
          </a:p>
          <a:p>
            <a:r>
              <a:rPr lang="en-US" dirty="0" smtClean="0"/>
              <a:t>Examples</a:t>
            </a:r>
          </a:p>
          <a:p>
            <a:pPr marL="171450" indent="-171450">
              <a:buFontTx/>
              <a:buChar char="-"/>
            </a:pPr>
            <a:r>
              <a:rPr lang="en-US" dirty="0" smtClean="0"/>
              <a:t>Academic</a:t>
            </a:r>
            <a:r>
              <a:rPr lang="en-US" baseline="0" dirty="0" smtClean="0"/>
              <a:t> Writing Assignments</a:t>
            </a:r>
          </a:p>
          <a:p>
            <a:pPr marL="171450" indent="-171450">
              <a:buFontTx/>
              <a:buChar char="-"/>
            </a:pPr>
            <a:r>
              <a:rPr lang="en-US" baseline="0" dirty="0" smtClean="0"/>
              <a:t>Reflective Writing Assignments</a:t>
            </a:r>
          </a:p>
          <a:p>
            <a:pPr marL="171450" indent="-171450">
              <a:buFontTx/>
              <a:buChar char="-"/>
            </a:pPr>
            <a:r>
              <a:rPr lang="en-US" baseline="0" dirty="0" smtClean="0"/>
              <a:t>Role Plays </a:t>
            </a:r>
          </a:p>
        </p:txBody>
      </p:sp>
      <p:sp>
        <p:nvSpPr>
          <p:cNvPr id="4" name="Slide Number Placeholder 3"/>
          <p:cNvSpPr>
            <a:spLocks noGrp="1"/>
          </p:cNvSpPr>
          <p:nvPr>
            <p:ph type="sldNum" sz="quarter" idx="10"/>
          </p:nvPr>
        </p:nvSpPr>
        <p:spPr/>
        <p:txBody>
          <a:bodyPr/>
          <a:lstStyle/>
          <a:p>
            <a:fld id="{6964BE84-5A3E-47FA-A4B3-E3CBAA5254CA}" type="slidenum">
              <a:rPr lang="en-US" smtClean="0"/>
              <a:t>27</a:t>
            </a:fld>
            <a:endParaRPr lang="en-US"/>
          </a:p>
        </p:txBody>
      </p:sp>
    </p:spTree>
    <p:extLst>
      <p:ext uri="{BB962C8B-B14F-4D97-AF65-F5344CB8AC3E}">
        <p14:creationId xmlns:p14="http://schemas.microsoft.com/office/powerpoint/2010/main" val="5337314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28</a:t>
            </a:fld>
            <a:endParaRPr lang="en-US"/>
          </a:p>
        </p:txBody>
      </p:sp>
    </p:spTree>
    <p:extLst>
      <p:ext uri="{BB962C8B-B14F-4D97-AF65-F5344CB8AC3E}">
        <p14:creationId xmlns:p14="http://schemas.microsoft.com/office/powerpoint/2010/main" val="4327295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a:t>
            </a:r>
            <a:endParaRPr lang="en-US" baseline="0" dirty="0"/>
          </a:p>
          <a:p>
            <a:r>
              <a:rPr lang="en-US" baseline="0" dirty="0" smtClean="0"/>
              <a:t>INTRODUCE THIS!!</a:t>
            </a:r>
          </a:p>
        </p:txBody>
      </p:sp>
      <p:sp>
        <p:nvSpPr>
          <p:cNvPr id="4" name="Slide Number Placeholder 3"/>
          <p:cNvSpPr>
            <a:spLocks noGrp="1"/>
          </p:cNvSpPr>
          <p:nvPr>
            <p:ph type="sldNum" sz="quarter" idx="10"/>
          </p:nvPr>
        </p:nvSpPr>
        <p:spPr/>
        <p:txBody>
          <a:bodyPr/>
          <a:lstStyle/>
          <a:p>
            <a:pPr>
              <a:defRPr/>
            </a:pPr>
            <a:fld id="{C8D8E84D-5355-441F-8AD0-2C9909BA15A5}" type="slidenum">
              <a:rPr lang="en-US" smtClean="0">
                <a:solidFill>
                  <a:prstClr val="black"/>
                </a:solidFill>
              </a:rPr>
              <a:pPr>
                <a:defRPr/>
              </a:pPr>
              <a:t>29</a:t>
            </a:fld>
            <a:endParaRPr lang="en-US">
              <a:solidFill>
                <a:prstClr val="black"/>
              </a:solidFill>
            </a:endParaRPr>
          </a:p>
        </p:txBody>
      </p:sp>
    </p:spTree>
    <p:extLst>
      <p:ext uri="{BB962C8B-B14F-4D97-AF65-F5344CB8AC3E}">
        <p14:creationId xmlns:p14="http://schemas.microsoft.com/office/powerpoint/2010/main" val="2472324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3</a:t>
            </a:fld>
            <a:endParaRPr lang="en-US"/>
          </a:p>
        </p:txBody>
      </p:sp>
    </p:spTree>
    <p:extLst>
      <p:ext uri="{BB962C8B-B14F-4D97-AF65-F5344CB8AC3E}">
        <p14:creationId xmlns:p14="http://schemas.microsoft.com/office/powerpoint/2010/main" val="31041038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prstClr val="black"/>
                </a:solidFill>
                <a:latin typeface="Arial" charset="0"/>
                <a:ea typeface="ＭＳ Ｐゴシック" pitchFamily="8" charset="-128"/>
              </a:rPr>
              <a:t>MARK SLIDE </a:t>
            </a:r>
          </a:p>
          <a:p>
            <a:endParaRPr lang="en-US" dirty="0">
              <a:solidFill>
                <a:prstClr val="black"/>
              </a:solidFill>
              <a:latin typeface="Arial" charset="0"/>
              <a:ea typeface="ＭＳ Ｐゴシック" pitchFamily="8" charset="-128"/>
            </a:endParaRPr>
          </a:p>
          <a:p>
            <a:pPr>
              <a:lnSpc>
                <a:spcPct val="150000"/>
              </a:lnSpc>
            </a:pPr>
            <a:r>
              <a:rPr lang="en-US" dirty="0">
                <a:solidFill>
                  <a:prstClr val="black"/>
                </a:solidFill>
                <a:latin typeface="Arial" charset="0"/>
                <a:ea typeface="ＭＳ Ｐゴシック" pitchFamily="8" charset="-128"/>
              </a:rPr>
              <a:t>Integration of </a:t>
            </a:r>
            <a:r>
              <a:rPr lang="en-US" b="1" dirty="0">
                <a:solidFill>
                  <a:srgbClr val="FF0000"/>
                </a:solidFill>
                <a:latin typeface="Arial" charset="0"/>
                <a:ea typeface="ＭＳ Ｐゴシック" pitchFamily="8" charset="-128"/>
              </a:rPr>
              <a:t>Personal Attributes </a:t>
            </a:r>
            <a:r>
              <a:rPr lang="en-US" dirty="0">
                <a:solidFill>
                  <a:prstClr val="black"/>
                </a:solidFill>
                <a:latin typeface="Arial" charset="0"/>
                <a:ea typeface="ＭＳ Ｐゴシック" pitchFamily="8" charset="-128"/>
              </a:rPr>
              <a:t>and </a:t>
            </a:r>
            <a:r>
              <a:rPr lang="en-US" b="1" dirty="0">
                <a:solidFill>
                  <a:srgbClr val="FF0000"/>
                </a:solidFill>
                <a:latin typeface="Arial" charset="0"/>
                <a:ea typeface="ＭＳ Ｐゴシック" pitchFamily="8" charset="-128"/>
              </a:rPr>
              <a:t>Professional Skill</a:t>
            </a:r>
            <a:r>
              <a:rPr lang="en-US" b="1" dirty="0">
                <a:solidFill>
                  <a:prstClr val="black"/>
                </a:solidFill>
                <a:latin typeface="Arial" charset="0"/>
                <a:ea typeface="ＭＳ Ｐゴシック" pitchFamily="8" charset="-128"/>
              </a:rPr>
              <a:t> </a:t>
            </a:r>
            <a:r>
              <a:rPr lang="en-US" dirty="0">
                <a:solidFill>
                  <a:prstClr val="black"/>
                </a:solidFill>
                <a:latin typeface="Arial" charset="0"/>
                <a:ea typeface="ＭＳ Ｐゴシック" pitchFamily="8" charset="-128"/>
              </a:rPr>
              <a:t>toward the implementation of an </a:t>
            </a:r>
            <a:r>
              <a:rPr lang="en-US" b="1" dirty="0">
                <a:solidFill>
                  <a:srgbClr val="FF0000"/>
                </a:solidFill>
                <a:latin typeface="Arial" charset="0"/>
                <a:ea typeface="ＭＳ Ｐゴシック" pitchFamily="8" charset="-128"/>
              </a:rPr>
              <a:t>Effective Supervisory Process</a:t>
            </a:r>
          </a:p>
          <a:p>
            <a:pPr>
              <a:lnSpc>
                <a:spcPct val="150000"/>
              </a:lnSpc>
            </a:pPr>
            <a:endParaRPr lang="en-US" b="1" dirty="0">
              <a:solidFill>
                <a:srgbClr val="FF0000"/>
              </a:solidFill>
              <a:latin typeface="Arial" charset="0"/>
              <a:ea typeface="ＭＳ Ｐゴシック" pitchFamily="8" charset="-128"/>
            </a:endParaRPr>
          </a:p>
          <a:p>
            <a:pPr>
              <a:lnSpc>
                <a:spcPct val="150000"/>
              </a:lnSpc>
            </a:pPr>
            <a:r>
              <a:rPr lang="en-US" b="1" dirty="0">
                <a:solidFill>
                  <a:srgbClr val="FF0000"/>
                </a:solidFill>
                <a:latin typeface="Arial" charset="0"/>
                <a:ea typeface="ＭＳ Ｐゴシック" pitchFamily="8" charset="-128"/>
              </a:rPr>
              <a:t>Personal Attributes</a:t>
            </a:r>
            <a:r>
              <a:rPr lang="en-US" b="1" dirty="0">
                <a:latin typeface="Arial" charset="0"/>
                <a:ea typeface="ＭＳ Ｐゴシック" pitchFamily="8" charset="-128"/>
              </a:rPr>
              <a:t> refers</a:t>
            </a:r>
            <a:r>
              <a:rPr lang="en-US" b="1" baseline="0" dirty="0">
                <a:latin typeface="Arial" charset="0"/>
                <a:ea typeface="ＭＳ Ｐゴシック" pitchFamily="8" charset="-128"/>
              </a:rPr>
              <a:t> to </a:t>
            </a:r>
            <a:r>
              <a:rPr lang="en-US" b="1" dirty="0">
                <a:latin typeface="Arial" charset="0"/>
                <a:ea typeface="ＭＳ Ｐゴシック" pitchFamily="8" charset="-128"/>
              </a:rPr>
              <a:t>(strong interpersonal skills, empathetic but can provide honest and constructive feedback, motivated and committed to training, multicultural competency, focus on meeting the needs of the child)</a:t>
            </a:r>
          </a:p>
          <a:p>
            <a:pPr>
              <a:lnSpc>
                <a:spcPct val="150000"/>
              </a:lnSpc>
            </a:pPr>
            <a:endParaRPr lang="en-US" b="1" dirty="0">
              <a:solidFill>
                <a:srgbClr val="FF0000"/>
              </a:solidFill>
              <a:latin typeface="Arial"/>
              <a:cs typeface="Arial"/>
            </a:endParaRPr>
          </a:p>
          <a:p>
            <a:pPr>
              <a:lnSpc>
                <a:spcPct val="150000"/>
              </a:lnSpc>
            </a:pPr>
            <a:r>
              <a:rPr lang="en-US" b="1" dirty="0">
                <a:solidFill>
                  <a:srgbClr val="FF0000"/>
                </a:solidFill>
                <a:latin typeface="Arial"/>
                <a:cs typeface="Arial"/>
              </a:rPr>
              <a:t>Professional Skills refers to </a:t>
            </a:r>
            <a:r>
              <a:rPr lang="en-US" b="1" dirty="0">
                <a:latin typeface="Arial"/>
                <a:cs typeface="Arial"/>
              </a:rPr>
              <a:t>(strong clinical skills-sufficient experience, effective problem solver, ability to integrate theory and  research into practice and , perceive complexity but suggest or direct concrete paths of action) </a:t>
            </a:r>
          </a:p>
          <a:p>
            <a:pPr>
              <a:lnSpc>
                <a:spcPct val="150000"/>
              </a:lnSpc>
            </a:pPr>
            <a:endParaRPr lang="en-US" b="1" dirty="0">
              <a:solidFill>
                <a:srgbClr val="FF0000"/>
              </a:solidFill>
              <a:latin typeface="Arial"/>
              <a:ea typeface="ＭＳ Ｐゴシック" pitchFamily="8" charset="-128"/>
              <a:cs typeface="Arial"/>
            </a:endParaRPr>
          </a:p>
          <a:p>
            <a:pPr>
              <a:lnSpc>
                <a:spcPct val="150000"/>
              </a:lnSpc>
            </a:pPr>
            <a:r>
              <a:rPr lang="en-US" b="1" dirty="0">
                <a:solidFill>
                  <a:srgbClr val="FF0000"/>
                </a:solidFill>
                <a:latin typeface="Arial"/>
                <a:ea typeface="ＭＳ Ｐゴシック" pitchFamily="8" charset="-128"/>
                <a:cs typeface="Arial"/>
              </a:rPr>
              <a:t>Process Skills</a:t>
            </a:r>
            <a:r>
              <a:rPr lang="en-US" b="1" dirty="0">
                <a:latin typeface="Arial"/>
                <a:ea typeface="ＭＳ Ｐゴシック" pitchFamily="8" charset="-128"/>
                <a:cs typeface="Arial"/>
              </a:rPr>
              <a:t> refers to (flexible and available, set high goals, manages </a:t>
            </a:r>
            <a:r>
              <a:rPr lang="en-US" b="1" dirty="0">
                <a:latin typeface="Arial"/>
                <a:cs typeface="Arial"/>
              </a:rPr>
              <a:t>Able to delegate responsibility and trust the intern to engage in the struggle of problem-solving </a:t>
            </a:r>
          </a:p>
          <a:p>
            <a:pPr>
              <a:lnSpc>
                <a:spcPct val="150000"/>
              </a:lnSpc>
            </a:pPr>
            <a:r>
              <a:rPr lang="en-US" b="1" dirty="0">
                <a:solidFill>
                  <a:srgbClr val="FF0000"/>
                </a:solidFill>
                <a:latin typeface="Arial"/>
                <a:cs typeface="Arial"/>
              </a:rPr>
              <a:t>Other factors </a:t>
            </a:r>
            <a:r>
              <a:rPr lang="en-US" b="1" dirty="0">
                <a:latin typeface="Arial"/>
                <a:cs typeface="Arial"/>
              </a:rPr>
              <a:t>(refers to establishing ground rules through contracting, record keeping, providing effective feedback, and supervisor and supervisee preparedness for supervision)</a:t>
            </a:r>
          </a:p>
          <a:p>
            <a:pPr>
              <a:lnSpc>
                <a:spcPct val="150000"/>
              </a:lnSpc>
            </a:pPr>
            <a:endParaRPr lang="en-US" b="1" dirty="0">
              <a:latin typeface="Arial"/>
              <a:cs typeface="Arial"/>
            </a:endParaRPr>
          </a:p>
          <a:p>
            <a:pPr>
              <a:lnSpc>
                <a:spcPct val="150000"/>
              </a:lnSpc>
            </a:pPr>
            <a:r>
              <a:rPr lang="en-US" b="1" dirty="0">
                <a:latin typeface="Arial"/>
                <a:cs typeface="Arial"/>
              </a:rPr>
              <a:t>(Similar to what identified</a:t>
            </a:r>
            <a:r>
              <a:rPr lang="en-US" b="1" baseline="0" dirty="0">
                <a:latin typeface="Arial"/>
                <a:cs typeface="Arial"/>
              </a:rPr>
              <a:t> in reflection exercise?)</a:t>
            </a:r>
            <a:endParaRPr lang="en-US" b="1" dirty="0">
              <a:latin typeface="Arial"/>
              <a:cs typeface="Arial"/>
            </a:endParaRPr>
          </a:p>
          <a:p>
            <a:pPr>
              <a:lnSpc>
                <a:spcPct val="150000"/>
              </a:lnSpc>
            </a:pPr>
            <a:endParaRPr lang="en-US" dirty="0"/>
          </a:p>
        </p:txBody>
      </p:sp>
      <p:sp>
        <p:nvSpPr>
          <p:cNvPr id="4" name="Slide Number Placeholder 3"/>
          <p:cNvSpPr>
            <a:spLocks noGrp="1"/>
          </p:cNvSpPr>
          <p:nvPr>
            <p:ph type="sldNum" sz="quarter" idx="10"/>
          </p:nvPr>
        </p:nvSpPr>
        <p:spPr/>
        <p:txBody>
          <a:bodyPr/>
          <a:lstStyle/>
          <a:p>
            <a:fld id="{8E92A924-7308-4A54-B667-11135C696B9B}"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14454269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31</a:t>
            </a:fld>
            <a:endParaRPr lang="en-US"/>
          </a:p>
        </p:txBody>
      </p:sp>
    </p:spTree>
    <p:extLst>
      <p:ext uri="{BB962C8B-B14F-4D97-AF65-F5344CB8AC3E}">
        <p14:creationId xmlns:p14="http://schemas.microsoft.com/office/powerpoint/2010/main" val="37672932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SLIDE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32</a:t>
            </a:fld>
            <a:endParaRPr lang="en-US"/>
          </a:p>
        </p:txBody>
      </p:sp>
    </p:spTree>
    <p:extLst>
      <p:ext uri="{BB962C8B-B14F-4D97-AF65-F5344CB8AC3E}">
        <p14:creationId xmlns:p14="http://schemas.microsoft.com/office/powerpoint/2010/main" val="15053911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a:ln/>
        </p:spPr>
      </p:sp>
      <p:sp>
        <p:nvSpPr>
          <p:cNvPr id="4301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MARK SLIDE </a:t>
            </a:r>
            <a:endParaRPr lang="en-US" altLang="en-US" dirty="0">
              <a:latin typeface="Arial" panose="020B0604020202020204" pitchFamily="34" charset="0"/>
            </a:endParaRPr>
          </a:p>
          <a:p>
            <a:pPr>
              <a:buFontTx/>
              <a:buChar char="•"/>
            </a:pPr>
            <a:endParaRPr lang="en-US" altLang="en-US" dirty="0">
              <a:latin typeface="Arial" panose="020B0604020202020204" pitchFamily="34" charset="0"/>
            </a:endParaRPr>
          </a:p>
          <a:p>
            <a:pPr>
              <a:buFontTx/>
              <a:buChar char="•"/>
            </a:pPr>
            <a:r>
              <a:rPr lang="en-US" altLang="en-US" dirty="0">
                <a:latin typeface="Arial" panose="020B0604020202020204" pitchFamily="34" charset="0"/>
              </a:rPr>
              <a:t>Thoughtful, purposeful, not </a:t>
            </a:r>
            <a:r>
              <a:rPr lang="ja-JP" altLang="en-US" dirty="0">
                <a:latin typeface="Arial" panose="020B0604020202020204" pitchFamily="34" charset="0"/>
              </a:rPr>
              <a:t>“</a:t>
            </a:r>
            <a:r>
              <a:rPr lang="en-US" altLang="ja-JP" dirty="0">
                <a:latin typeface="Arial" panose="020B0604020202020204" pitchFamily="34" charset="0"/>
              </a:rPr>
              <a:t>seat of the pants</a:t>
            </a:r>
            <a:r>
              <a:rPr lang="ja-JP" altLang="en-US" dirty="0">
                <a:latin typeface="Arial" panose="020B0604020202020204" pitchFamily="34" charset="0"/>
              </a:rPr>
              <a:t>”</a:t>
            </a:r>
            <a:endParaRPr lang="en-US" altLang="ja-JP" dirty="0">
              <a:latin typeface="Arial" panose="020B0604020202020204" pitchFamily="34" charset="0"/>
            </a:endParaRPr>
          </a:p>
          <a:p>
            <a:pPr>
              <a:buFontTx/>
              <a:buChar char="•"/>
            </a:pPr>
            <a:r>
              <a:rPr lang="en-US" altLang="en-US" dirty="0">
                <a:latin typeface="Arial" panose="020B0604020202020204" pitchFamily="34" charset="0"/>
              </a:rPr>
              <a:t>Many models </a:t>
            </a:r>
          </a:p>
          <a:p>
            <a:pPr marL="687086" lvl="1" indent="-186495">
              <a:buFontTx/>
              <a:buChar char="•"/>
            </a:pPr>
            <a:r>
              <a:rPr lang="en-US" altLang="en-US" dirty="0">
                <a:latin typeface="Arial" panose="020B0604020202020204" pitchFamily="34" charset="0"/>
              </a:rPr>
              <a:t>Originally built around schools of psychotherapy</a:t>
            </a:r>
          </a:p>
          <a:p>
            <a:pPr marL="687086" lvl="1" indent="-186495">
              <a:buFontTx/>
              <a:buChar char="•"/>
            </a:pPr>
            <a:r>
              <a:rPr lang="en-US" altLang="en-US" dirty="0">
                <a:latin typeface="Arial" panose="020B0604020202020204" pitchFamily="34" charset="0"/>
              </a:rPr>
              <a:t>Little specific to school psychology and its diverse roles and tasks</a:t>
            </a:r>
          </a:p>
          <a:p>
            <a:pPr>
              <a:buFontTx/>
              <a:buChar char="•"/>
            </a:pPr>
            <a:r>
              <a:rPr lang="en-US" altLang="en-US" dirty="0">
                <a:latin typeface="Arial" panose="020B0604020202020204" pitchFamily="34" charset="0"/>
              </a:rPr>
              <a:t>Developmental --- process focus – stages of supervision and of intern development</a:t>
            </a:r>
          </a:p>
          <a:p>
            <a:pPr>
              <a:buFontTx/>
              <a:buChar char="•"/>
            </a:pPr>
            <a:r>
              <a:rPr lang="en-US" altLang="en-US" dirty="0">
                <a:latin typeface="Arial" panose="020B0604020202020204" pitchFamily="34" charset="0"/>
              </a:rPr>
              <a:t>Systems Approach to Supervision (SAS)  Holloway – contextual and ecological</a:t>
            </a:r>
          </a:p>
          <a:p>
            <a:pPr marL="687086" lvl="1" indent="-186495">
              <a:buFontTx/>
              <a:buChar char="•"/>
            </a:pPr>
            <a:endParaRPr lang="en-US" altLang="en-US" dirty="0">
              <a:latin typeface="Arial" panose="020B0604020202020204" pitchFamily="34" charset="0"/>
            </a:endParaRPr>
          </a:p>
          <a:p>
            <a:pPr>
              <a:buFontTx/>
              <a:buChar char="•"/>
            </a:pPr>
            <a:endParaRPr lang="en-US" altLang="en-US" dirty="0">
              <a:latin typeface="Arial" panose="020B0604020202020204" pitchFamily="34" charset="0"/>
            </a:endParaRPr>
          </a:p>
        </p:txBody>
      </p:sp>
      <p:sp>
        <p:nvSpPr>
          <p:cNvPr id="4301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A7318FF5-CFFB-413D-A9DB-D7E7C0E6BBFE}" type="slidenum">
              <a:rPr lang="en-US" altLang="en-US" sz="1200">
                <a:solidFill>
                  <a:srgbClr val="000000"/>
                </a:solidFill>
              </a:rPr>
              <a:pPr/>
              <a:t>33</a:t>
            </a:fld>
            <a:endParaRPr lang="en-US" altLang="en-US" sz="1200">
              <a:solidFill>
                <a:srgbClr val="000000"/>
              </a:solidFill>
            </a:endParaRPr>
          </a:p>
        </p:txBody>
      </p:sp>
    </p:spTree>
    <p:extLst>
      <p:ext uri="{BB962C8B-B14F-4D97-AF65-F5344CB8AC3E}">
        <p14:creationId xmlns:p14="http://schemas.microsoft.com/office/powerpoint/2010/main" val="37702929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p:cNvSpPr>
            <a:spLocks noGrp="1" noRot="1" noChangeAspect="1" noTextEdit="1"/>
          </p:cNvSpPr>
          <p:nvPr>
            <p:ph type="sldImg"/>
          </p:nvPr>
        </p:nvSpPr>
        <p:spPr>
          <a:ln/>
        </p:spPr>
      </p:sp>
      <p:sp>
        <p:nvSpPr>
          <p:cNvPr id="4505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STACY SLIDE</a:t>
            </a:r>
            <a:r>
              <a:rPr lang="en-US" altLang="en-US" baseline="0" dirty="0" smtClean="0">
                <a:latin typeface="Arial" panose="020B0604020202020204" pitchFamily="34" charset="0"/>
              </a:rPr>
              <a:t> </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Add reference for Danny’s book…</a:t>
            </a:r>
          </a:p>
          <a:p>
            <a:r>
              <a:rPr lang="en-US" altLang="en-US" baseline="0" dirty="0" smtClean="0">
                <a:latin typeface="Arial" panose="020B0604020202020204" pitchFamily="34" charset="0"/>
              </a:rPr>
              <a:t>Include SJ self- assessment…</a:t>
            </a:r>
          </a:p>
          <a:p>
            <a:endParaRPr lang="en-US" altLang="en-US" baseline="0" dirty="0" smtClean="0">
              <a:latin typeface="Arial" panose="020B0604020202020204" pitchFamily="34" charset="0"/>
            </a:endParaRPr>
          </a:p>
          <a:p>
            <a:r>
              <a:rPr lang="en-US" altLang="en-US" baseline="0" dirty="0" smtClean="0">
                <a:latin typeface="Arial" panose="020B0604020202020204" pitchFamily="34" charset="0"/>
              </a:rPr>
              <a:t>(Add slides at end with helpful references)</a:t>
            </a:r>
            <a:endParaRPr lang="en-US" altLang="en-US" dirty="0">
              <a:latin typeface="Arial" panose="020B0604020202020204" pitchFamily="34" charset="0"/>
            </a:endParaRPr>
          </a:p>
        </p:txBody>
      </p:sp>
      <p:sp>
        <p:nvSpPr>
          <p:cNvPr id="4505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328792EC-7CA4-4022-8B63-34C8785AFA22}" type="slidenum">
              <a:rPr lang="en-US" altLang="en-US" sz="1200">
                <a:solidFill>
                  <a:srgbClr val="000000"/>
                </a:solidFill>
              </a:rPr>
              <a:pPr/>
              <a:t>34</a:t>
            </a:fld>
            <a:endParaRPr lang="en-US" altLang="en-US" sz="1200">
              <a:solidFill>
                <a:srgbClr val="000000"/>
              </a:solidFill>
            </a:endParaRPr>
          </a:p>
        </p:txBody>
      </p:sp>
    </p:spTree>
    <p:extLst>
      <p:ext uri="{BB962C8B-B14F-4D97-AF65-F5344CB8AC3E}">
        <p14:creationId xmlns:p14="http://schemas.microsoft.com/office/powerpoint/2010/main" val="10507370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1000645">
              <a:defRPr/>
            </a:pPr>
            <a:r>
              <a:rPr lang="en-US" u="sng" dirty="0" smtClean="0">
                <a:solidFill>
                  <a:prstClr val="black"/>
                </a:solidFill>
                <a:ea typeface="Calibri"/>
                <a:cs typeface="Times New Roman"/>
              </a:rPr>
              <a:t>MARK</a:t>
            </a:r>
            <a:r>
              <a:rPr lang="en-US" u="sng" baseline="0" dirty="0" smtClean="0">
                <a:solidFill>
                  <a:prstClr val="black"/>
                </a:solidFill>
                <a:ea typeface="Calibri"/>
                <a:cs typeface="Times New Roman"/>
              </a:rPr>
              <a:t> SLIDE</a:t>
            </a:r>
            <a:endParaRPr lang="en-US" u="sng" dirty="0">
              <a:solidFill>
                <a:prstClr val="black"/>
              </a:solidFill>
              <a:ea typeface="Calibri"/>
              <a:cs typeface="Times New Roman"/>
            </a:endParaRPr>
          </a:p>
          <a:p>
            <a:pPr defTabSz="1000645">
              <a:defRPr/>
            </a:pPr>
            <a:endParaRPr lang="en-US" u="sng" dirty="0">
              <a:solidFill>
                <a:prstClr val="black"/>
              </a:solidFill>
              <a:ea typeface="Calibri"/>
              <a:cs typeface="Times New Roman"/>
            </a:endParaRPr>
          </a:p>
          <a:p>
            <a:pPr defTabSz="1000645">
              <a:defRPr/>
            </a:pPr>
            <a:r>
              <a:rPr lang="en-US" u="sng" dirty="0">
                <a:solidFill>
                  <a:prstClr val="black"/>
                </a:solidFill>
                <a:ea typeface="Calibri"/>
                <a:cs typeface="Times New Roman"/>
              </a:rPr>
              <a:t>Assumptions</a:t>
            </a:r>
            <a:endParaRPr lang="en-US" dirty="0">
              <a:solidFill>
                <a:prstClr val="black"/>
              </a:solidFill>
              <a:ea typeface="Calibri"/>
              <a:cs typeface="Times New Roman"/>
            </a:endParaRPr>
          </a:p>
          <a:p>
            <a:pPr defTabSz="1000645">
              <a:defRPr/>
            </a:pPr>
            <a:r>
              <a:rPr lang="en-US" dirty="0">
                <a:solidFill>
                  <a:prstClr val="black"/>
                </a:solidFill>
                <a:ea typeface="Calibri"/>
                <a:cs typeface="Times New Roman"/>
              </a:rPr>
              <a:t>(Requirements deriving from Developmental Component of Model)</a:t>
            </a:r>
          </a:p>
          <a:p>
            <a:pPr marL="386686" indent="-386686" defTabSz="1000645">
              <a:buFont typeface="Symbol"/>
              <a:buChar char=""/>
              <a:defRPr/>
            </a:pPr>
            <a:r>
              <a:rPr lang="en-US" dirty="0">
                <a:solidFill>
                  <a:prstClr val="black"/>
                </a:solidFill>
                <a:ea typeface="Calibri"/>
                <a:cs typeface="Times New Roman"/>
              </a:rPr>
              <a:t>Significant structuring by supervisor required particularly at onset of internship</a:t>
            </a:r>
          </a:p>
          <a:p>
            <a:pPr marL="386686" indent="-386686" defTabSz="1000645">
              <a:buFont typeface="Symbol"/>
              <a:buChar char=""/>
              <a:defRPr/>
            </a:pPr>
            <a:endParaRPr lang="en-US" dirty="0">
              <a:solidFill>
                <a:prstClr val="black"/>
              </a:solidFill>
              <a:ea typeface="Calibri"/>
              <a:cs typeface="Times New Roman"/>
            </a:endParaRPr>
          </a:p>
          <a:p>
            <a:pPr marL="386686" indent="-386686" defTabSz="1000645">
              <a:buFont typeface="Symbol"/>
              <a:buChar char=""/>
              <a:defRPr/>
            </a:pPr>
            <a:r>
              <a:rPr lang="en-US" dirty="0">
                <a:solidFill>
                  <a:prstClr val="black"/>
                </a:solidFill>
                <a:ea typeface="Calibri"/>
                <a:cs typeface="Times New Roman"/>
              </a:rPr>
              <a:t>Initial dependence on supervisor with phased progression toward eventual early career independent functioning and approximation of colleague relationship with supervisor</a:t>
            </a:r>
          </a:p>
          <a:p>
            <a:pPr marL="386686" indent="-386686" defTabSz="1000645">
              <a:buFont typeface="Symbol"/>
              <a:buChar char=""/>
              <a:defRPr/>
            </a:pPr>
            <a:endParaRPr lang="en-US" dirty="0">
              <a:solidFill>
                <a:prstClr val="black"/>
              </a:solidFill>
              <a:ea typeface="Calibri"/>
              <a:cs typeface="Times New Roman"/>
            </a:endParaRPr>
          </a:p>
          <a:p>
            <a:pPr marL="386686" indent="-386686" defTabSz="1000645">
              <a:buFont typeface="Symbol"/>
              <a:buChar char=""/>
              <a:defRPr/>
            </a:pPr>
            <a:r>
              <a:rPr lang="en-US" dirty="0">
                <a:solidFill>
                  <a:prstClr val="black"/>
                </a:solidFill>
                <a:ea typeface="Calibri"/>
                <a:cs typeface="Times New Roman"/>
              </a:rPr>
              <a:t>Assessment of skill levels and training needs at onset of internship which are then utilized in goal setting and subsequent progress monitoring</a:t>
            </a:r>
          </a:p>
          <a:p>
            <a:pPr marL="386686" indent="-386686" defTabSz="1000645">
              <a:buFont typeface="Symbol"/>
              <a:buChar char=""/>
              <a:defRPr/>
            </a:pPr>
            <a:endParaRPr lang="en-US" dirty="0">
              <a:solidFill>
                <a:prstClr val="black"/>
              </a:solidFill>
              <a:ea typeface="Calibri"/>
              <a:cs typeface="Times New Roman"/>
            </a:endParaRPr>
          </a:p>
          <a:p>
            <a:pPr marL="386686" indent="-386686" defTabSz="1000645">
              <a:buFont typeface="Symbol"/>
              <a:buChar char=""/>
              <a:defRPr/>
            </a:pPr>
            <a:r>
              <a:rPr lang="en-US" dirty="0">
                <a:solidFill>
                  <a:prstClr val="black"/>
                </a:solidFill>
                <a:ea typeface="Calibri"/>
                <a:cs typeface="Times New Roman"/>
              </a:rPr>
              <a:t>Routine formative feedback and scheduled summative feedback to shape professional skill development</a:t>
            </a:r>
          </a:p>
          <a:p>
            <a:pPr marL="386686" indent="-386686" defTabSz="1000645">
              <a:buFont typeface="Symbol"/>
              <a:buChar char=""/>
              <a:defRPr/>
            </a:pPr>
            <a:endParaRPr lang="en-US" dirty="0">
              <a:solidFill>
                <a:prstClr val="black"/>
              </a:solidFill>
              <a:ea typeface="Calibri"/>
              <a:cs typeface="Times New Roman"/>
            </a:endParaRPr>
          </a:p>
          <a:p>
            <a:pPr marL="386686" indent="-386686" defTabSz="1000645">
              <a:buFont typeface="Symbol"/>
              <a:buChar char=""/>
              <a:defRPr/>
            </a:pPr>
            <a:r>
              <a:rPr lang="en-US" dirty="0">
                <a:solidFill>
                  <a:prstClr val="black"/>
                </a:solidFill>
                <a:ea typeface="Calibri"/>
                <a:cs typeface="Times New Roman"/>
              </a:rPr>
              <a:t>Necessity of multi-method supervision since different stages of development require different levels of support and guidance</a:t>
            </a:r>
          </a:p>
          <a:p>
            <a:pPr marL="386686" indent="-386686" defTabSz="1000645">
              <a:buFont typeface="Symbol"/>
              <a:buChar char=""/>
              <a:defRPr/>
            </a:pPr>
            <a:endParaRPr lang="en-US" dirty="0">
              <a:solidFill>
                <a:prstClr val="black"/>
              </a:solidFill>
              <a:ea typeface="Calibri"/>
              <a:cs typeface="Times New Roman"/>
            </a:endParaRPr>
          </a:p>
          <a:p>
            <a:pPr marL="386686" indent="-386686" defTabSz="1000645">
              <a:buFont typeface="Symbol"/>
              <a:buChar char=""/>
              <a:defRPr/>
            </a:pPr>
            <a:r>
              <a:rPr lang="en-US" dirty="0">
                <a:solidFill>
                  <a:prstClr val="black"/>
                </a:solidFill>
                <a:ea typeface="Calibri"/>
                <a:cs typeface="Times New Roman"/>
              </a:rPr>
              <a:t>Eventual practice of supervision under close </a:t>
            </a:r>
            <a:r>
              <a:rPr lang="en-US" dirty="0" err="1">
                <a:solidFill>
                  <a:prstClr val="black"/>
                </a:solidFill>
                <a:ea typeface="Calibri"/>
                <a:cs typeface="Times New Roman"/>
              </a:rPr>
              <a:t>metasupervision</a:t>
            </a:r>
            <a:r>
              <a:rPr lang="en-US" dirty="0">
                <a:solidFill>
                  <a:prstClr val="black"/>
                </a:solidFill>
                <a:ea typeface="Calibri"/>
                <a:cs typeface="Times New Roman"/>
              </a:rPr>
              <a:t> since at the end of the developmental progression interns are also beginning preparation to eventually become supervisors</a:t>
            </a:r>
          </a:p>
          <a:p>
            <a:pPr>
              <a:defRPr/>
            </a:pPr>
            <a:endParaRPr lang="en-US" dirty="0">
              <a:ea typeface="ＭＳ Ｐゴシック" charset="0"/>
            </a:endParaRPr>
          </a:p>
        </p:txBody>
      </p:sp>
      <p:sp>
        <p:nvSpPr>
          <p:cNvPr id="4710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365C919D-2100-40C3-8835-0B1ECDBB2F2E}" type="slidenum">
              <a:rPr lang="en-US" altLang="en-US" sz="1200">
                <a:solidFill>
                  <a:srgbClr val="000000"/>
                </a:solidFill>
              </a:rPr>
              <a:pPr/>
              <a:t>35</a:t>
            </a:fld>
            <a:endParaRPr lang="en-US" altLang="en-US" sz="1200">
              <a:solidFill>
                <a:srgbClr val="000000"/>
              </a:solidFill>
            </a:endParaRPr>
          </a:p>
        </p:txBody>
      </p:sp>
    </p:spTree>
    <p:extLst>
      <p:ext uri="{BB962C8B-B14F-4D97-AF65-F5344CB8AC3E}">
        <p14:creationId xmlns:p14="http://schemas.microsoft.com/office/powerpoint/2010/main" val="14603376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p:cNvSpPr>
            <a:spLocks noGrp="1" noRot="1" noChangeAspect="1" noTextEdit="1"/>
          </p:cNvSpPr>
          <p:nvPr>
            <p:ph type="sldImg"/>
          </p:nvPr>
        </p:nvSpPr>
        <p:spPr>
          <a:ln/>
        </p:spPr>
      </p:sp>
      <p:sp>
        <p:nvSpPr>
          <p:cNvPr id="4915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99547"/>
            <a:endParaRPr lang="en-US" altLang="en-US" u="sng" dirty="0">
              <a:solidFill>
                <a:srgbClr val="000000"/>
              </a:solidFill>
              <a:latin typeface="Arial" panose="020B0604020202020204" pitchFamily="34" charset="0"/>
              <a:ea typeface="Calibri" panose="020F0502020204030204" pitchFamily="34" charset="0"/>
            </a:endParaRPr>
          </a:p>
          <a:p>
            <a:pPr defTabSz="999547"/>
            <a:r>
              <a:rPr lang="en-US" altLang="en-US" dirty="0" smtClean="0">
                <a:latin typeface="Arial" panose="020B0604020202020204" pitchFamily="34" charset="0"/>
              </a:rPr>
              <a:t>MARK SLIDE</a:t>
            </a:r>
            <a:endParaRPr lang="en-US" altLang="en-US" dirty="0">
              <a:latin typeface="Arial" panose="020B0604020202020204" pitchFamily="34" charset="0"/>
            </a:endParaRPr>
          </a:p>
        </p:txBody>
      </p:sp>
      <p:sp>
        <p:nvSpPr>
          <p:cNvPr id="4915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C3CC1F9C-D077-4CC2-88F1-8FA661F4FFE3}" type="slidenum">
              <a:rPr lang="en-US" altLang="en-US" sz="1200"/>
              <a:pPr/>
              <a:t>36</a:t>
            </a:fld>
            <a:endParaRPr lang="en-US" altLang="en-US" sz="1200"/>
          </a:p>
        </p:txBody>
      </p:sp>
    </p:spTree>
    <p:extLst>
      <p:ext uri="{BB962C8B-B14F-4D97-AF65-F5344CB8AC3E}">
        <p14:creationId xmlns:p14="http://schemas.microsoft.com/office/powerpoint/2010/main" val="208475691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p:cNvSpPr>
            <a:spLocks noGrp="1" noRot="1" noChangeAspect="1" noTextEdit="1"/>
          </p:cNvSpPr>
          <p:nvPr>
            <p:ph type="sldImg"/>
          </p:nvPr>
        </p:nvSpPr>
        <p:spPr>
          <a:ln/>
        </p:spPr>
      </p:sp>
      <p:sp>
        <p:nvSpPr>
          <p:cNvPr id="5120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STACY SLIDE</a:t>
            </a:r>
            <a:endParaRPr lang="en-US" altLang="en-US" dirty="0">
              <a:latin typeface="Arial" panose="020B0604020202020204" pitchFamily="34" charset="0"/>
            </a:endParaRPr>
          </a:p>
        </p:txBody>
      </p:sp>
      <p:sp>
        <p:nvSpPr>
          <p:cNvPr id="5120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4430755A-C2BB-4AC1-A5ED-E922E539A408}" type="slidenum">
              <a:rPr lang="en-US" altLang="en-US" sz="1200">
                <a:solidFill>
                  <a:srgbClr val="000000"/>
                </a:solidFill>
              </a:rPr>
              <a:pPr/>
              <a:t>37</a:t>
            </a:fld>
            <a:endParaRPr lang="en-US" altLang="en-US" sz="1200">
              <a:solidFill>
                <a:srgbClr val="000000"/>
              </a:solidFill>
            </a:endParaRPr>
          </a:p>
        </p:txBody>
      </p:sp>
    </p:spTree>
    <p:extLst>
      <p:ext uri="{BB962C8B-B14F-4D97-AF65-F5344CB8AC3E}">
        <p14:creationId xmlns:p14="http://schemas.microsoft.com/office/powerpoint/2010/main" val="37194848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38</a:t>
            </a:fld>
            <a:endParaRPr lang="en-US"/>
          </a:p>
        </p:txBody>
      </p:sp>
    </p:spTree>
    <p:extLst>
      <p:ext uri="{BB962C8B-B14F-4D97-AF65-F5344CB8AC3E}">
        <p14:creationId xmlns:p14="http://schemas.microsoft.com/office/powerpoint/2010/main" val="41916240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dirty="0" smtClean="0"/>
              <a:t>STACY SLIDE </a:t>
            </a:r>
          </a:p>
          <a:p>
            <a:pPr fontAlgn="base"/>
            <a:endParaRPr lang="en-US" dirty="0" smtClean="0"/>
          </a:p>
          <a:p>
            <a:pPr fontAlgn="base"/>
            <a:r>
              <a:rPr lang="en-US" dirty="0" smtClean="0"/>
              <a:t>Assess </a:t>
            </a:r>
            <a:r>
              <a:rPr lang="en-US" dirty="0"/>
              <a:t>one’s own culture</a:t>
            </a:r>
          </a:p>
          <a:p>
            <a:pPr fontAlgn="base"/>
            <a:r>
              <a:rPr lang="en-US" dirty="0"/>
              <a:t>Value diversity</a:t>
            </a:r>
          </a:p>
          <a:p>
            <a:pPr fontAlgn="base"/>
            <a:r>
              <a:rPr lang="en-US" dirty="0"/>
              <a:t>Manage the dynamics of difference</a:t>
            </a:r>
          </a:p>
          <a:p>
            <a:pPr fontAlgn="base"/>
            <a:r>
              <a:rPr lang="en-US" dirty="0"/>
              <a:t>Adapt to diversity</a:t>
            </a:r>
          </a:p>
          <a:p>
            <a:pPr lvl="1" fontAlgn="base"/>
            <a:r>
              <a:rPr lang="en-US" dirty="0"/>
              <a:t>Adapting to diversity suggests embedding equitable practices in classroom management, instructional practices, and social–emotional learning.</a:t>
            </a:r>
          </a:p>
          <a:p>
            <a:pPr fontAlgn="base"/>
            <a:r>
              <a:rPr lang="en-US" dirty="0"/>
              <a:t>Institutionalize cultural knowledge</a:t>
            </a:r>
          </a:p>
          <a:p>
            <a:pPr lvl="1" fontAlgn="base"/>
            <a:r>
              <a:rPr lang="en-US" dirty="0"/>
              <a:t>Finally, institutionalizing cultural knowledge speaks to informing school policies that are equitable and supportive of </a:t>
            </a:r>
            <a:r>
              <a:rPr lang="en-US" i="1" dirty="0"/>
              <a:t>all</a:t>
            </a:r>
            <a:r>
              <a:rPr lang="en-US" dirty="0"/>
              <a:t> students.</a:t>
            </a:r>
          </a:p>
          <a:p>
            <a:endParaRPr lang="en-US" dirty="0"/>
          </a:p>
        </p:txBody>
      </p:sp>
      <p:sp>
        <p:nvSpPr>
          <p:cNvPr id="4" name="Slide Number Placeholder 3"/>
          <p:cNvSpPr>
            <a:spLocks noGrp="1"/>
          </p:cNvSpPr>
          <p:nvPr>
            <p:ph type="sldNum" sz="quarter" idx="10"/>
          </p:nvPr>
        </p:nvSpPr>
        <p:spPr/>
        <p:txBody>
          <a:bodyPr/>
          <a:lstStyle/>
          <a:p>
            <a:fld id="{9CDDA6FE-489C-4FE3-887E-BE61B71ECEE0}" type="slidenum">
              <a:rPr lang="en-US" smtClean="0"/>
              <a:t>39</a:t>
            </a:fld>
            <a:endParaRPr lang="en-US"/>
          </a:p>
        </p:txBody>
      </p:sp>
    </p:spTree>
    <p:extLst>
      <p:ext uri="{BB962C8B-B14F-4D97-AF65-F5344CB8AC3E}">
        <p14:creationId xmlns:p14="http://schemas.microsoft.com/office/powerpoint/2010/main" val="2095198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4</a:t>
            </a:fld>
            <a:endParaRPr lang="en-US"/>
          </a:p>
        </p:txBody>
      </p:sp>
    </p:spTree>
    <p:extLst>
      <p:ext uri="{BB962C8B-B14F-4D97-AF65-F5344CB8AC3E}">
        <p14:creationId xmlns:p14="http://schemas.microsoft.com/office/powerpoint/2010/main" val="38041286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54C42720-35D2-486B-AA46-3819041A7D93}" type="slidenum">
              <a:rPr lang="en-US" smtClean="0"/>
              <a:t>40</a:t>
            </a:fld>
            <a:endParaRPr lang="en-US"/>
          </a:p>
        </p:txBody>
      </p:sp>
    </p:spTree>
    <p:extLst>
      <p:ext uri="{BB962C8B-B14F-4D97-AF65-F5344CB8AC3E}">
        <p14:creationId xmlns:p14="http://schemas.microsoft.com/office/powerpoint/2010/main" val="42508657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p:cNvSpPr>
            <a:spLocks noGrp="1" noRot="1" noChangeAspect="1" noTextEdit="1"/>
          </p:cNvSpPr>
          <p:nvPr>
            <p:ph type="sldImg"/>
          </p:nvPr>
        </p:nvSpPr>
        <p:spPr>
          <a:ln/>
        </p:spPr>
      </p:sp>
      <p:sp>
        <p:nvSpPr>
          <p:cNvPr id="5325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99547"/>
            <a:r>
              <a:rPr lang="en-US" altLang="en-US" u="none" dirty="0" smtClean="0">
                <a:solidFill>
                  <a:srgbClr val="000000"/>
                </a:solidFill>
                <a:latin typeface="Arial" panose="020B0604020202020204" pitchFamily="34" charset="0"/>
                <a:ea typeface="Calibri" panose="020F0502020204030204" pitchFamily="34" charset="0"/>
              </a:rPr>
              <a:t>MARK SLIDE</a:t>
            </a:r>
          </a:p>
          <a:p>
            <a:pPr defTabSz="999547"/>
            <a:endParaRPr lang="en-US" altLang="en-US" u="none" dirty="0" smtClean="0">
              <a:solidFill>
                <a:srgbClr val="000000"/>
              </a:solidFill>
              <a:latin typeface="Arial" panose="020B0604020202020204" pitchFamily="34" charset="0"/>
              <a:ea typeface="Calibri" panose="020F0502020204030204" pitchFamily="34" charset="0"/>
            </a:endParaRPr>
          </a:p>
          <a:p>
            <a:pPr defTabSz="999547"/>
            <a:r>
              <a:rPr lang="en-US" altLang="en-US" u="none" dirty="0" smtClean="0">
                <a:solidFill>
                  <a:srgbClr val="000000"/>
                </a:solidFill>
                <a:latin typeface="Arial" panose="020B0604020202020204" pitchFamily="34" charset="0"/>
                <a:ea typeface="Calibri" panose="020F0502020204030204" pitchFamily="34" charset="0"/>
              </a:rPr>
              <a:t>The </a:t>
            </a:r>
            <a:r>
              <a:rPr lang="en-US" altLang="en-US" u="none" dirty="0">
                <a:solidFill>
                  <a:srgbClr val="000000"/>
                </a:solidFill>
                <a:latin typeface="Arial" panose="020B0604020202020204" pitchFamily="34" charset="0"/>
                <a:ea typeface="Calibri" panose="020F0502020204030204" pitchFamily="34" charset="0"/>
              </a:rPr>
              <a:t>list of Behavior Markers for</a:t>
            </a:r>
            <a:r>
              <a:rPr lang="en-US" altLang="en-US" u="none" baseline="0" dirty="0">
                <a:solidFill>
                  <a:srgbClr val="000000"/>
                </a:solidFill>
                <a:latin typeface="Arial" panose="020B0604020202020204" pitchFamily="34" charset="0"/>
                <a:ea typeface="Calibri" panose="020F0502020204030204" pitchFamily="34" charset="0"/>
              </a:rPr>
              <a:t> Ecological is lengthy because…</a:t>
            </a:r>
          </a:p>
          <a:p>
            <a:pPr defTabSz="999547"/>
            <a:endParaRPr lang="en-US" altLang="en-US" u="none" baseline="0" dirty="0">
              <a:solidFill>
                <a:srgbClr val="000000"/>
              </a:solidFill>
              <a:latin typeface="Arial" panose="020B0604020202020204" pitchFamily="34" charset="0"/>
              <a:ea typeface="Calibri" panose="020F0502020204030204" pitchFamily="34" charset="0"/>
            </a:endParaRPr>
          </a:p>
          <a:p>
            <a:pPr defTabSz="999547"/>
            <a:r>
              <a:rPr lang="en-US" altLang="en-US" u="none" baseline="0" dirty="0">
                <a:solidFill>
                  <a:srgbClr val="000000"/>
                </a:solidFill>
                <a:latin typeface="Arial" panose="020B0604020202020204" pitchFamily="34" charset="0"/>
                <a:ea typeface="Calibri" panose="020F0502020204030204" pitchFamily="34" charset="0"/>
              </a:rPr>
              <a:t>Everyone identifies the importance of themes like diversity and multicultural responsiveness, but few identify specific activities to implement training in this area….thus, we present a long practical list of supervisory activities</a:t>
            </a:r>
            <a:endParaRPr lang="en-US" altLang="en-US" u="none" dirty="0">
              <a:solidFill>
                <a:srgbClr val="000000"/>
              </a:solidFill>
              <a:latin typeface="Arial" panose="020B0604020202020204" pitchFamily="34" charset="0"/>
              <a:ea typeface="Calibri" panose="020F0502020204030204" pitchFamily="34" charset="0"/>
            </a:endParaRPr>
          </a:p>
        </p:txBody>
      </p:sp>
      <p:sp>
        <p:nvSpPr>
          <p:cNvPr id="5325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FB423FC2-DFCD-4A12-B85E-03B9F758AA6E}" type="slidenum">
              <a:rPr lang="en-US" altLang="en-US" sz="1200"/>
              <a:pPr/>
              <a:t>41</a:t>
            </a:fld>
            <a:endParaRPr lang="en-US" altLang="en-US" sz="1200"/>
          </a:p>
        </p:txBody>
      </p:sp>
    </p:spTree>
    <p:extLst>
      <p:ext uri="{BB962C8B-B14F-4D97-AF65-F5344CB8AC3E}">
        <p14:creationId xmlns:p14="http://schemas.microsoft.com/office/powerpoint/2010/main" val="16856457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p:cNvSpPr>
            <a:spLocks noGrp="1" noRot="1" noChangeAspect="1" noTextEdit="1"/>
          </p:cNvSpPr>
          <p:nvPr>
            <p:ph type="sldImg"/>
          </p:nvPr>
        </p:nvSpPr>
        <p:spPr>
          <a:ln/>
        </p:spPr>
      </p:sp>
      <p:sp>
        <p:nvSpPr>
          <p:cNvPr id="5529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99547"/>
            <a:r>
              <a:rPr lang="en-US" altLang="en-US" u="sng" dirty="0" smtClean="0">
                <a:solidFill>
                  <a:srgbClr val="000000"/>
                </a:solidFill>
                <a:latin typeface="Arial" panose="020B0604020202020204" pitchFamily="34" charset="0"/>
                <a:ea typeface="Calibri" panose="020F0502020204030204" pitchFamily="34" charset="0"/>
              </a:rPr>
              <a:t>MARK SLIDE </a:t>
            </a:r>
            <a:endParaRPr lang="en-US" altLang="en-US" u="sng" dirty="0">
              <a:solidFill>
                <a:srgbClr val="000000"/>
              </a:solidFill>
              <a:latin typeface="Arial" panose="020B0604020202020204" pitchFamily="34" charset="0"/>
              <a:ea typeface="Calibri" panose="020F0502020204030204" pitchFamily="34" charset="0"/>
            </a:endParaRPr>
          </a:p>
          <a:p>
            <a:pPr defTabSz="999547"/>
            <a:endParaRPr lang="en-US" altLang="en-US" dirty="0">
              <a:latin typeface="Arial" panose="020B0604020202020204" pitchFamily="34" charset="0"/>
            </a:endParaRPr>
          </a:p>
        </p:txBody>
      </p:sp>
      <p:sp>
        <p:nvSpPr>
          <p:cNvPr id="5529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F79947A8-B5D9-478B-A159-D0405858C039}" type="slidenum">
              <a:rPr lang="en-US" altLang="en-US" sz="1200"/>
              <a:pPr/>
              <a:t>42</a:t>
            </a:fld>
            <a:endParaRPr lang="en-US" altLang="en-US" sz="1200"/>
          </a:p>
        </p:txBody>
      </p:sp>
    </p:spTree>
    <p:extLst>
      <p:ext uri="{BB962C8B-B14F-4D97-AF65-F5344CB8AC3E}">
        <p14:creationId xmlns:p14="http://schemas.microsoft.com/office/powerpoint/2010/main" val="27818791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43</a:t>
            </a:fld>
            <a:endParaRPr lang="en-US"/>
          </a:p>
        </p:txBody>
      </p:sp>
    </p:spTree>
    <p:extLst>
      <p:ext uri="{BB962C8B-B14F-4D97-AF65-F5344CB8AC3E}">
        <p14:creationId xmlns:p14="http://schemas.microsoft.com/office/powerpoint/2010/main" val="14158065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p:cNvSpPr>
            <a:spLocks noGrp="1" noRot="1" noChangeAspect="1" noTextEdit="1"/>
          </p:cNvSpPr>
          <p:nvPr>
            <p:ph type="sldImg"/>
          </p:nvPr>
        </p:nvSpPr>
        <p:spPr>
          <a:ln/>
        </p:spPr>
      </p:sp>
      <p:sp>
        <p:nvSpPr>
          <p:cNvPr id="5734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99547"/>
            <a:endParaRPr lang="en-US" altLang="en-US" u="sng" dirty="0">
              <a:solidFill>
                <a:srgbClr val="000000"/>
              </a:solidFill>
              <a:latin typeface="Arial" panose="020B0604020202020204" pitchFamily="34" charset="0"/>
              <a:ea typeface="Calibri" panose="020F0502020204030204" pitchFamily="34" charset="0"/>
            </a:endParaRPr>
          </a:p>
          <a:p>
            <a:pPr defTabSz="999547"/>
            <a:r>
              <a:rPr lang="en-US" altLang="en-US" dirty="0" smtClean="0">
                <a:latin typeface="Arial" panose="020B0604020202020204" pitchFamily="34" charset="0"/>
              </a:rPr>
              <a:t>MARK SLIDE</a:t>
            </a:r>
            <a:endParaRPr lang="en-US" altLang="en-US" dirty="0">
              <a:latin typeface="Arial" panose="020B0604020202020204" pitchFamily="34" charset="0"/>
            </a:endParaRPr>
          </a:p>
        </p:txBody>
      </p:sp>
      <p:sp>
        <p:nvSpPr>
          <p:cNvPr id="5734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21A3186A-0070-47F0-8A96-4E9A845F7716}" type="slidenum">
              <a:rPr lang="en-US" altLang="en-US" sz="1200"/>
              <a:pPr/>
              <a:t>44</a:t>
            </a:fld>
            <a:endParaRPr lang="en-US" altLang="en-US" sz="1200"/>
          </a:p>
        </p:txBody>
      </p:sp>
    </p:spTree>
    <p:extLst>
      <p:ext uri="{BB962C8B-B14F-4D97-AF65-F5344CB8AC3E}">
        <p14:creationId xmlns:p14="http://schemas.microsoft.com/office/powerpoint/2010/main" val="251623111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p:cNvSpPr>
            <a:spLocks noGrp="1" noRot="1" noChangeAspect="1" noTextEdit="1"/>
          </p:cNvSpPr>
          <p:nvPr>
            <p:ph type="sldImg"/>
          </p:nvPr>
        </p:nvSpPr>
        <p:spPr>
          <a:ln/>
        </p:spPr>
      </p:sp>
      <p:sp>
        <p:nvSpPr>
          <p:cNvPr id="5939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99547"/>
            <a:endParaRPr lang="en-US" altLang="en-US" u="sng" dirty="0">
              <a:solidFill>
                <a:srgbClr val="000000"/>
              </a:solidFill>
              <a:latin typeface="Arial" panose="020B0604020202020204" pitchFamily="34" charset="0"/>
              <a:ea typeface="Calibri" panose="020F0502020204030204" pitchFamily="34" charset="0"/>
            </a:endParaRPr>
          </a:p>
          <a:p>
            <a:pPr defTabSz="999547"/>
            <a:r>
              <a:rPr lang="en-US" altLang="en-US" dirty="0" smtClean="0">
                <a:latin typeface="Arial" panose="020B0604020202020204" pitchFamily="34" charset="0"/>
              </a:rPr>
              <a:t>MARK/STACY</a:t>
            </a:r>
            <a:r>
              <a:rPr lang="en-US" altLang="en-US" baseline="0" dirty="0" smtClean="0">
                <a:latin typeface="Arial" panose="020B0604020202020204" pitchFamily="34" charset="0"/>
              </a:rPr>
              <a:t> SLIDE </a:t>
            </a:r>
            <a:endParaRPr lang="en-US" altLang="en-US" dirty="0">
              <a:latin typeface="Arial" panose="020B0604020202020204" pitchFamily="34" charset="0"/>
            </a:endParaRPr>
          </a:p>
        </p:txBody>
      </p:sp>
      <p:sp>
        <p:nvSpPr>
          <p:cNvPr id="5939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E26E1A7B-E3B4-4F46-A379-57FED814755E}" type="slidenum">
              <a:rPr lang="en-US" altLang="en-US" sz="1200"/>
              <a:pPr/>
              <a:t>45</a:t>
            </a:fld>
            <a:endParaRPr lang="en-US" altLang="en-US" sz="1200"/>
          </a:p>
        </p:txBody>
      </p:sp>
    </p:spTree>
    <p:extLst>
      <p:ext uri="{BB962C8B-B14F-4D97-AF65-F5344CB8AC3E}">
        <p14:creationId xmlns:p14="http://schemas.microsoft.com/office/powerpoint/2010/main" val="30796552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p:cNvSpPr>
            <a:spLocks noGrp="1" noRot="1" noChangeAspect="1" noTextEdit="1"/>
          </p:cNvSpPr>
          <p:nvPr>
            <p:ph type="sldImg"/>
          </p:nvPr>
        </p:nvSpPr>
        <p:spPr>
          <a:ln/>
        </p:spPr>
      </p:sp>
      <p:sp>
        <p:nvSpPr>
          <p:cNvPr id="614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99547"/>
            <a:endParaRPr lang="en-US" altLang="en-US" u="sng" dirty="0">
              <a:solidFill>
                <a:srgbClr val="000000"/>
              </a:solidFill>
              <a:latin typeface="Arial" panose="020B0604020202020204" pitchFamily="34" charset="0"/>
              <a:ea typeface="Calibri" panose="020F0502020204030204" pitchFamily="34" charset="0"/>
            </a:endParaRPr>
          </a:p>
          <a:p>
            <a:pPr defTabSz="999547"/>
            <a:r>
              <a:rPr lang="en-US" altLang="en-US" dirty="0" smtClean="0">
                <a:latin typeface="Arial" panose="020B0604020202020204" pitchFamily="34" charset="0"/>
              </a:rPr>
              <a:t>MARK SLIDE</a:t>
            </a:r>
            <a:endParaRPr lang="en-US" altLang="en-US" dirty="0">
              <a:latin typeface="Arial" panose="020B0604020202020204" pitchFamily="34" charset="0"/>
            </a:endParaRPr>
          </a:p>
        </p:txBody>
      </p:sp>
      <p:sp>
        <p:nvSpPr>
          <p:cNvPr id="614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4C09ADE4-A53F-4D0E-B426-F1A44CD5A06C}" type="slidenum">
              <a:rPr lang="en-US" altLang="en-US" sz="1200"/>
              <a:pPr/>
              <a:t>46</a:t>
            </a:fld>
            <a:endParaRPr lang="en-US" altLang="en-US" sz="1200"/>
          </a:p>
        </p:txBody>
      </p:sp>
    </p:spTree>
    <p:extLst>
      <p:ext uri="{BB962C8B-B14F-4D97-AF65-F5344CB8AC3E}">
        <p14:creationId xmlns:p14="http://schemas.microsoft.com/office/powerpoint/2010/main" val="3580405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p:cNvSpPr>
            <a:spLocks noGrp="1" noRot="1" noChangeAspect="1" noTextEdit="1"/>
          </p:cNvSpPr>
          <p:nvPr>
            <p:ph type="sldImg"/>
          </p:nvPr>
        </p:nvSpPr>
        <p:spPr>
          <a:ln/>
        </p:spPr>
      </p:sp>
      <p:sp>
        <p:nvSpPr>
          <p:cNvPr id="6349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99547"/>
            <a:endParaRPr lang="en-US" altLang="en-US" u="sng" dirty="0">
              <a:solidFill>
                <a:srgbClr val="000000"/>
              </a:solidFill>
              <a:latin typeface="Arial" panose="020B0604020202020204" pitchFamily="34" charset="0"/>
              <a:ea typeface="Calibri" panose="020F0502020204030204" pitchFamily="34" charset="0"/>
            </a:endParaRPr>
          </a:p>
          <a:p>
            <a:pPr defTabSz="999547"/>
            <a:r>
              <a:rPr lang="en-US" altLang="en-US" dirty="0" smtClean="0">
                <a:latin typeface="Arial" panose="020B0604020202020204" pitchFamily="34" charset="0"/>
              </a:rPr>
              <a:t>MARK/STACY SLIDE</a:t>
            </a:r>
            <a:endParaRPr lang="en-US" altLang="en-US" dirty="0">
              <a:latin typeface="Arial" panose="020B0604020202020204" pitchFamily="34" charset="0"/>
            </a:endParaRPr>
          </a:p>
        </p:txBody>
      </p:sp>
      <p:sp>
        <p:nvSpPr>
          <p:cNvPr id="6349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B06F68CF-D346-4BA9-9B42-02E6DB65DC7E}" type="slidenum">
              <a:rPr lang="en-US" altLang="en-US" sz="1200"/>
              <a:pPr/>
              <a:t>47</a:t>
            </a:fld>
            <a:endParaRPr lang="en-US" altLang="en-US" sz="1200"/>
          </a:p>
        </p:txBody>
      </p:sp>
    </p:spTree>
    <p:extLst>
      <p:ext uri="{BB962C8B-B14F-4D97-AF65-F5344CB8AC3E}">
        <p14:creationId xmlns:p14="http://schemas.microsoft.com/office/powerpoint/2010/main" val="334816735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48</a:t>
            </a:fld>
            <a:endParaRPr lang="en-US"/>
          </a:p>
        </p:txBody>
      </p:sp>
    </p:spTree>
    <p:extLst>
      <p:ext uri="{BB962C8B-B14F-4D97-AF65-F5344CB8AC3E}">
        <p14:creationId xmlns:p14="http://schemas.microsoft.com/office/powerpoint/2010/main" val="34450385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STACY SLIDE</a:t>
            </a:r>
            <a:endParaRPr lang="en-US" altLang="en-US" dirty="0"/>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106C82A-C470-4D4E-A8BE-50DEED39D031}" type="slidenum">
              <a:rPr lang="en-US" altLang="en-US" smtClean="0">
                <a:latin typeface="Calibri" panose="020F0502020204030204" pitchFamily="34" charset="0"/>
              </a:rPr>
              <a:pPr/>
              <a:t>49</a:t>
            </a:fld>
            <a:endParaRPr lang="en-US" altLang="en-US">
              <a:latin typeface="Calibri" panose="020F0502020204030204" pitchFamily="34" charset="0"/>
            </a:endParaRPr>
          </a:p>
        </p:txBody>
      </p:sp>
    </p:spTree>
    <p:extLst>
      <p:ext uri="{BB962C8B-B14F-4D97-AF65-F5344CB8AC3E}">
        <p14:creationId xmlns:p14="http://schemas.microsoft.com/office/powerpoint/2010/main" val="2903428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5</a:t>
            </a:fld>
            <a:endParaRPr lang="en-US"/>
          </a:p>
        </p:txBody>
      </p:sp>
    </p:spTree>
    <p:extLst>
      <p:ext uri="{BB962C8B-B14F-4D97-AF65-F5344CB8AC3E}">
        <p14:creationId xmlns:p14="http://schemas.microsoft.com/office/powerpoint/2010/main" val="60038121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r>
              <a:rPr lang="en-US" baseline="0" dirty="0" smtClean="0"/>
              <a:t> SLIDE </a:t>
            </a:r>
            <a:endParaRPr lang="en-US" dirty="0"/>
          </a:p>
          <a:p>
            <a:endParaRPr lang="en-US" dirty="0" smtClean="0"/>
          </a:p>
          <a:p>
            <a:endParaRPr lang="en-US" dirty="0" smtClean="0"/>
          </a:p>
          <a:p>
            <a:r>
              <a:rPr lang="en-US" dirty="0" smtClean="0"/>
              <a:t>Questions</a:t>
            </a:r>
            <a:r>
              <a:rPr lang="en-US" baseline="0" dirty="0" smtClean="0"/>
              <a:t> </a:t>
            </a:r>
            <a:r>
              <a:rPr lang="en-US" baseline="0" dirty="0"/>
              <a:t>designed for thought provoking self-reflection --- ADVANCE ORGANIZER</a:t>
            </a:r>
            <a:endParaRPr lang="en-US" dirty="0"/>
          </a:p>
          <a:p>
            <a:endParaRPr lang="en-US" dirty="0"/>
          </a:p>
          <a:p>
            <a:r>
              <a:rPr lang="en-US" dirty="0"/>
              <a:t>Consider these questions as you prepare for supervision</a:t>
            </a:r>
          </a:p>
          <a:p>
            <a:endParaRPr lang="en-US" dirty="0"/>
          </a:p>
          <a:p>
            <a:r>
              <a:rPr lang="en-US" b="1" baseline="0" dirty="0"/>
              <a:t>Jot down some of your thoughts--</a:t>
            </a:r>
            <a:r>
              <a:rPr lang="en-US" dirty="0"/>
              <a:t>No need to share</a:t>
            </a:r>
            <a:r>
              <a:rPr lang="en-US" baseline="0" dirty="0"/>
              <a:t> with elbow partner</a:t>
            </a:r>
            <a:endParaRPr lang="en-US" dirty="0"/>
          </a:p>
        </p:txBody>
      </p:sp>
      <p:sp>
        <p:nvSpPr>
          <p:cNvPr id="4" name="Slide Number Placeholder 3"/>
          <p:cNvSpPr>
            <a:spLocks noGrp="1"/>
          </p:cNvSpPr>
          <p:nvPr>
            <p:ph type="sldNum" sz="quarter" idx="10"/>
          </p:nvPr>
        </p:nvSpPr>
        <p:spPr/>
        <p:txBody>
          <a:bodyPr/>
          <a:lstStyle/>
          <a:p>
            <a:fld id="{2CCE309B-B029-B24F-8B47-F7FBA4A2B899}"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8635262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 </a:t>
            </a:r>
          </a:p>
          <a:p>
            <a:endParaRPr lang="en-US" dirty="0" smtClean="0"/>
          </a:p>
          <a:p>
            <a:r>
              <a:rPr lang="en-US" dirty="0" smtClean="0"/>
              <a:t>Advance </a:t>
            </a:r>
            <a:r>
              <a:rPr lang="en-US" dirty="0"/>
              <a:t>Organizer individual</a:t>
            </a:r>
            <a:r>
              <a:rPr lang="en-US" baseline="0" dirty="0"/>
              <a:t> reflection activity n</a:t>
            </a:r>
            <a:r>
              <a:rPr lang="en-US" dirty="0"/>
              <a:t>ot shared with elbow partner</a:t>
            </a:r>
            <a:r>
              <a:rPr lang="en-US" baseline="0" dirty="0"/>
              <a:t> or requiring follow up group discussion.-just jot down thoughts </a:t>
            </a:r>
            <a:endParaRPr lang="en-US" baseline="0" dirty="0" smtClean="0"/>
          </a:p>
          <a:p>
            <a:endParaRPr lang="en-US" baseline="0" dirty="0" smtClean="0"/>
          </a:p>
          <a:p>
            <a:endParaRPr lang="en-US" baseline="0" dirty="0" smtClean="0"/>
          </a:p>
          <a:p>
            <a:r>
              <a:rPr lang="en-US" baseline="0" dirty="0" smtClean="0"/>
              <a:t>BREAKING UP!!</a:t>
            </a:r>
          </a:p>
          <a:p>
            <a:r>
              <a:rPr lang="en-US" baseline="0" dirty="0" smtClean="0"/>
              <a:t>Think Through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What are some of my struggles and challenges in working with </a:t>
            </a:r>
            <a:r>
              <a:rPr lang="en-US" dirty="0" smtClean="0">
                <a:solidFill>
                  <a:srgbClr val="FF0000"/>
                </a:solidFill>
              </a:rPr>
              <a:t>supervisees that are culturally different than me</a:t>
            </a:r>
            <a:r>
              <a:rPr lang="en-US" dirty="0" smtClean="0"/>
              <a:t>? {Traditional Elbow]</a:t>
            </a:r>
          </a:p>
          <a:p>
            <a:endParaRPr lang="en-US" baseline="0" dirty="0" smtClean="0"/>
          </a:p>
        </p:txBody>
      </p:sp>
      <p:sp>
        <p:nvSpPr>
          <p:cNvPr id="4" name="Slide Number Placeholder 3"/>
          <p:cNvSpPr>
            <a:spLocks noGrp="1"/>
          </p:cNvSpPr>
          <p:nvPr>
            <p:ph type="sldNum" sz="quarter" idx="10"/>
          </p:nvPr>
        </p:nvSpPr>
        <p:spPr/>
        <p:txBody>
          <a:bodyPr/>
          <a:lstStyle/>
          <a:p>
            <a:fld id="{2CCE309B-B029-B24F-8B47-F7FBA4A2B899}" type="slidenum">
              <a:rPr lang="en-US" smtClean="0">
                <a:solidFill>
                  <a:prstClr val="black"/>
                </a:solidFill>
              </a:rPr>
              <a:pPr/>
              <a:t>51</a:t>
            </a:fld>
            <a:endParaRPr lang="en-US">
              <a:solidFill>
                <a:prstClr val="black"/>
              </a:solidFill>
            </a:endParaRPr>
          </a:p>
        </p:txBody>
      </p:sp>
    </p:spTree>
    <p:extLst>
      <p:ext uri="{BB962C8B-B14F-4D97-AF65-F5344CB8AC3E}">
        <p14:creationId xmlns:p14="http://schemas.microsoft.com/office/powerpoint/2010/main" val="29366210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 </a:t>
            </a:r>
            <a:endParaRPr lang="en-US" dirty="0"/>
          </a:p>
        </p:txBody>
      </p:sp>
      <p:sp>
        <p:nvSpPr>
          <p:cNvPr id="4" name="Slide Number Placeholder 3"/>
          <p:cNvSpPr>
            <a:spLocks noGrp="1"/>
          </p:cNvSpPr>
          <p:nvPr>
            <p:ph type="sldNum" sz="quarter" idx="5"/>
          </p:nvPr>
        </p:nvSpPr>
        <p:spPr/>
        <p:txBody>
          <a:bodyPr/>
          <a:lstStyle/>
          <a:p>
            <a:fld id="{6964BE84-5A3E-47FA-A4B3-E3CBAA5254CA}" type="slidenum">
              <a:rPr lang="en-US" smtClean="0"/>
              <a:t>52</a:t>
            </a:fld>
            <a:endParaRPr lang="en-US"/>
          </a:p>
        </p:txBody>
      </p:sp>
    </p:spTree>
    <p:extLst>
      <p:ext uri="{BB962C8B-B14F-4D97-AF65-F5344CB8AC3E}">
        <p14:creationId xmlns:p14="http://schemas.microsoft.com/office/powerpoint/2010/main" val="251829112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53</a:t>
            </a:fld>
            <a:endParaRPr lang="en-US"/>
          </a:p>
        </p:txBody>
      </p:sp>
    </p:spTree>
    <p:extLst>
      <p:ext uri="{BB962C8B-B14F-4D97-AF65-F5344CB8AC3E}">
        <p14:creationId xmlns:p14="http://schemas.microsoft.com/office/powerpoint/2010/main" val="25871564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a:t>
            </a:r>
          </a:p>
        </p:txBody>
      </p:sp>
      <p:sp>
        <p:nvSpPr>
          <p:cNvPr id="4" name="Slide Number Placeholder 3"/>
          <p:cNvSpPr>
            <a:spLocks noGrp="1"/>
          </p:cNvSpPr>
          <p:nvPr>
            <p:ph type="sldNum" sz="quarter" idx="10"/>
          </p:nvPr>
        </p:nvSpPr>
        <p:spPr/>
        <p:txBody>
          <a:bodyPr/>
          <a:lstStyle/>
          <a:p>
            <a:fld id="{6964BE84-5A3E-47FA-A4B3-E3CBAA5254CA}" type="slidenum">
              <a:rPr lang="en-US" smtClean="0"/>
              <a:t>54</a:t>
            </a:fld>
            <a:endParaRPr lang="en-US"/>
          </a:p>
        </p:txBody>
      </p:sp>
    </p:spTree>
    <p:extLst>
      <p:ext uri="{BB962C8B-B14F-4D97-AF65-F5344CB8AC3E}">
        <p14:creationId xmlns:p14="http://schemas.microsoft.com/office/powerpoint/2010/main" val="85700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55</a:t>
            </a:fld>
            <a:endParaRPr lang="en-US"/>
          </a:p>
        </p:txBody>
      </p:sp>
    </p:spTree>
    <p:extLst>
      <p:ext uri="{BB962C8B-B14F-4D97-AF65-F5344CB8AC3E}">
        <p14:creationId xmlns:p14="http://schemas.microsoft.com/office/powerpoint/2010/main" val="147393825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56</a:t>
            </a:fld>
            <a:endParaRPr lang="en-US"/>
          </a:p>
        </p:txBody>
      </p:sp>
    </p:spTree>
    <p:extLst>
      <p:ext uri="{BB962C8B-B14F-4D97-AF65-F5344CB8AC3E}">
        <p14:creationId xmlns:p14="http://schemas.microsoft.com/office/powerpoint/2010/main" val="4668165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Stacy/Mark Slide</a:t>
            </a:r>
          </a:p>
          <a:p>
            <a:endParaRPr lang="en-US" dirty="0" smtClean="0"/>
          </a:p>
          <a:p>
            <a:r>
              <a:rPr lang="en-US" dirty="0" smtClean="0"/>
              <a:t>Get up</a:t>
            </a:r>
            <a:r>
              <a:rPr lang="en-US" baseline="0" dirty="0" smtClean="0"/>
              <a:t> and find partner!!</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57</a:t>
            </a:fld>
            <a:endParaRPr lang="en-US"/>
          </a:p>
        </p:txBody>
      </p:sp>
    </p:spTree>
    <p:extLst>
      <p:ext uri="{BB962C8B-B14F-4D97-AF65-F5344CB8AC3E}">
        <p14:creationId xmlns:p14="http://schemas.microsoft.com/office/powerpoint/2010/main" val="317411858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58</a:t>
            </a:fld>
            <a:endParaRPr lang="en-US"/>
          </a:p>
        </p:txBody>
      </p:sp>
    </p:spTree>
    <p:extLst>
      <p:ext uri="{BB962C8B-B14F-4D97-AF65-F5344CB8AC3E}">
        <p14:creationId xmlns:p14="http://schemas.microsoft.com/office/powerpoint/2010/main" val="8121191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Stacy/Mark</a:t>
            </a:r>
            <a:r>
              <a:rPr lang="en-US" baseline="0" dirty="0" smtClean="0"/>
              <a:t> Slide</a:t>
            </a:r>
          </a:p>
          <a:p>
            <a:endParaRPr lang="en-US" baseline="0" dirty="0" smtClean="0"/>
          </a:p>
          <a:p>
            <a:endParaRPr lang="en-US" baseline="0" dirty="0" smtClean="0"/>
          </a:p>
          <a:p>
            <a:r>
              <a:rPr lang="en-US" baseline="0" dirty="0" smtClean="0"/>
              <a:t>Stand up!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59</a:t>
            </a:fld>
            <a:endParaRPr lang="en-US"/>
          </a:p>
        </p:txBody>
      </p:sp>
    </p:spTree>
    <p:extLst>
      <p:ext uri="{BB962C8B-B14F-4D97-AF65-F5344CB8AC3E}">
        <p14:creationId xmlns:p14="http://schemas.microsoft.com/office/powerpoint/2010/main" val="3704344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6</a:t>
            </a:fld>
            <a:endParaRPr lang="en-US"/>
          </a:p>
        </p:txBody>
      </p:sp>
    </p:spTree>
    <p:extLst>
      <p:ext uri="{BB962C8B-B14F-4D97-AF65-F5344CB8AC3E}">
        <p14:creationId xmlns:p14="http://schemas.microsoft.com/office/powerpoint/2010/main" val="15889129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r>
              <a:rPr lang="en-US" baseline="0" dirty="0" smtClean="0"/>
              <a:t> SLIDE</a:t>
            </a:r>
          </a:p>
          <a:p>
            <a:endParaRPr lang="en-US" dirty="0" smtClean="0"/>
          </a:p>
          <a:p>
            <a:r>
              <a:rPr lang="en-US" dirty="0" smtClean="0"/>
              <a:t>Note </a:t>
            </a:r>
            <a:r>
              <a:rPr lang="en-US" dirty="0"/>
              <a:t>full range of diversity-</a:t>
            </a:r>
          </a:p>
          <a:p>
            <a:endParaRPr lang="en-US" dirty="0"/>
          </a:p>
          <a:p>
            <a:r>
              <a:rPr lang="en-US" dirty="0"/>
              <a:t>Note previous mention of cultural responsiveness in discussion</a:t>
            </a:r>
            <a:r>
              <a:rPr lang="en-US" baseline="0" dirty="0"/>
              <a:t> of ecological component of DEP model </a:t>
            </a:r>
            <a:endParaRPr lang="en-US" dirty="0"/>
          </a:p>
          <a:p>
            <a:endParaRPr lang="en-US" dirty="0"/>
          </a:p>
          <a:p>
            <a:r>
              <a:rPr lang="en-US" dirty="0"/>
              <a:t>Status of acculturation – Note</a:t>
            </a:r>
            <a:r>
              <a:rPr lang="en-US" baseline="0" dirty="0"/>
              <a:t> that there </a:t>
            </a:r>
            <a:r>
              <a:rPr lang="en-US" dirty="0"/>
              <a:t>are acculturation scales</a:t>
            </a:r>
            <a:r>
              <a:rPr lang="en-US" baseline="0" dirty="0"/>
              <a:t> that may prove helpful</a:t>
            </a:r>
            <a:endParaRPr lang="en-US" dirty="0"/>
          </a:p>
          <a:p>
            <a:endParaRPr lang="en-US" dirty="0"/>
          </a:p>
        </p:txBody>
      </p:sp>
      <p:sp>
        <p:nvSpPr>
          <p:cNvPr id="4" name="Slide Number Placeholder 3"/>
          <p:cNvSpPr>
            <a:spLocks noGrp="1"/>
          </p:cNvSpPr>
          <p:nvPr>
            <p:ph type="sldNum" sz="quarter" idx="10"/>
          </p:nvPr>
        </p:nvSpPr>
        <p:spPr/>
        <p:txBody>
          <a:bodyPr/>
          <a:lstStyle/>
          <a:p>
            <a:fld id="{67207D32-324C-A249-B261-FD0735C15246}"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38000730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MARK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Essential </a:t>
            </a:r>
            <a:r>
              <a:rPr lang="en-US" dirty="0"/>
              <a:t>to </a:t>
            </a:r>
            <a:r>
              <a:rPr lang="en-US" b="1" dirty="0"/>
              <a:t>understand cultural context </a:t>
            </a:r>
            <a:r>
              <a:rPr lang="en-US" dirty="0"/>
              <a:t>to successfully supporting students and engage in effective problem-solving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Culture is NOT JUST ETHNICITY</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Social Justice-increasingly recognized as important in school psychology distribution</a:t>
            </a:r>
            <a:r>
              <a:rPr lang="en-US" baseline="0" dirty="0"/>
              <a:t> (do all students have a fair opportunity to learn and grow-access to effective education) and recognition  (are students being treated respectfully and in a non-discriminatory manner?)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Applied social justice is rooted in ethics and law. </a:t>
            </a:r>
            <a:endParaRPr lang="en-US" dirty="0"/>
          </a:p>
          <a:p>
            <a:endParaRPr lang="en-US" b="1" dirty="0"/>
          </a:p>
        </p:txBody>
      </p:sp>
      <p:sp>
        <p:nvSpPr>
          <p:cNvPr id="4" name="Slide Number Placeholder 3"/>
          <p:cNvSpPr>
            <a:spLocks noGrp="1"/>
          </p:cNvSpPr>
          <p:nvPr>
            <p:ph type="sldNum" sz="quarter" idx="10"/>
          </p:nvPr>
        </p:nvSpPr>
        <p:spPr/>
        <p:txBody>
          <a:bodyPr/>
          <a:lstStyle/>
          <a:p>
            <a:fld id="{6964BE84-5A3E-47FA-A4B3-E3CBAA5254CA}" type="slidenum">
              <a:rPr lang="en-US" smtClean="0"/>
              <a:t>61</a:t>
            </a:fld>
            <a:endParaRPr lang="en-US"/>
          </a:p>
        </p:txBody>
      </p:sp>
    </p:spTree>
    <p:extLst>
      <p:ext uri="{BB962C8B-B14F-4D97-AF65-F5344CB8AC3E}">
        <p14:creationId xmlns:p14="http://schemas.microsoft.com/office/powerpoint/2010/main" val="108672914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Noted</a:t>
            </a:r>
            <a:r>
              <a:rPr lang="en-US" baseline="0" dirty="0"/>
              <a:t> by APA and NASP (foundational skill)  as a core professional requirement</a:t>
            </a:r>
            <a:endParaRPr lang="en-US" dirty="0"/>
          </a:p>
          <a:p>
            <a:endParaRPr lang="en-US" dirty="0"/>
          </a:p>
          <a:p>
            <a:r>
              <a:rPr lang="en-US" dirty="0"/>
              <a:t>A process</a:t>
            </a:r>
            <a:r>
              <a:rPr lang="en-US" baseline="0" dirty="0"/>
              <a:t> not an event </a:t>
            </a:r>
            <a:endParaRPr lang="en-US" dirty="0"/>
          </a:p>
        </p:txBody>
      </p:sp>
      <p:sp>
        <p:nvSpPr>
          <p:cNvPr id="4" name="Slide Number Placeholder 3"/>
          <p:cNvSpPr>
            <a:spLocks noGrp="1"/>
          </p:cNvSpPr>
          <p:nvPr>
            <p:ph type="sldNum" sz="quarter" idx="10"/>
          </p:nvPr>
        </p:nvSpPr>
        <p:spPr/>
        <p:txBody>
          <a:bodyPr/>
          <a:lstStyle/>
          <a:p>
            <a:fld id="{67207D32-324C-A249-B261-FD0735C15246}"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10881436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 </a:t>
            </a:r>
            <a:endParaRPr lang="en-US" dirty="0" smtClean="0"/>
          </a:p>
          <a:p>
            <a:endParaRPr lang="en-US" dirty="0" smtClean="0"/>
          </a:p>
          <a:p>
            <a:r>
              <a:rPr lang="en-US" dirty="0" smtClean="0"/>
              <a:t>Supervisees </a:t>
            </a:r>
            <a:r>
              <a:rPr lang="en-US" dirty="0"/>
              <a:t>need to feel safe in the supervisory relationship-</a:t>
            </a:r>
          </a:p>
          <a:p>
            <a:endParaRPr lang="en-US" dirty="0"/>
          </a:p>
          <a:p>
            <a:r>
              <a:rPr lang="en-US" dirty="0"/>
              <a:t>Supervisors</a:t>
            </a:r>
            <a:r>
              <a:rPr lang="en-US" baseline="0" dirty="0"/>
              <a:t> assist supervisees in examining their own biases encouraging their own self-awareness of personal attitudes and values that might unknowingly influence their clinical work </a:t>
            </a:r>
          </a:p>
          <a:p>
            <a:endParaRPr lang="en-US" baseline="0" dirty="0"/>
          </a:p>
          <a:p>
            <a:r>
              <a:rPr lang="en-US" baseline="0" dirty="0"/>
              <a:t>Supervisor must initiate and lead these discussions but supervisees must feel safe to discuss these issues</a:t>
            </a:r>
            <a:endParaRPr lang="en-US" dirty="0"/>
          </a:p>
          <a:p>
            <a:endParaRPr lang="en-US" dirty="0"/>
          </a:p>
          <a:p>
            <a:r>
              <a:rPr lang="en-US" dirty="0"/>
              <a:t>Supervisor</a:t>
            </a:r>
            <a:r>
              <a:rPr lang="en-US" baseline="0" dirty="0"/>
              <a:t> models self-reflection contributing to enhanced self-awareness </a:t>
            </a:r>
          </a:p>
          <a:p>
            <a:endParaRPr lang="en-US" baseline="0" dirty="0"/>
          </a:p>
          <a:p>
            <a:r>
              <a:rPr lang="en-US" baseline="0" dirty="0"/>
              <a:t>Supervisors models understanding of one’s own cultural foundations and implications for assumptions, attitudes, and patterns that might impact problem solving </a:t>
            </a:r>
          </a:p>
          <a:p>
            <a:endParaRPr lang="en-US" baseline="0" dirty="0"/>
          </a:p>
          <a:p>
            <a:r>
              <a:rPr lang="en-US" baseline="0" dirty="0"/>
              <a:t>Supervisors accept but challenge limitations of their own cultural perspectives (referred to as cultural humility) </a:t>
            </a:r>
          </a:p>
          <a:p>
            <a:endParaRPr lang="en-US" baseline="0" dirty="0"/>
          </a:p>
          <a:p>
            <a:r>
              <a:rPr lang="en-US" baseline="0" dirty="0"/>
              <a:t>Think systemically beyond individual child variables </a:t>
            </a:r>
            <a:endParaRPr lang="en-US" dirty="0"/>
          </a:p>
        </p:txBody>
      </p:sp>
      <p:sp>
        <p:nvSpPr>
          <p:cNvPr id="4" name="Slide Number Placeholder 3"/>
          <p:cNvSpPr>
            <a:spLocks noGrp="1"/>
          </p:cNvSpPr>
          <p:nvPr>
            <p:ph type="sldNum" sz="quarter" idx="10"/>
          </p:nvPr>
        </p:nvSpPr>
        <p:spPr/>
        <p:txBody>
          <a:bodyPr/>
          <a:lstStyle/>
          <a:p>
            <a:fld id="{67207D32-324C-A249-B261-FD0735C15246}" type="slidenum">
              <a:rPr lang="en-US" smtClean="0">
                <a:solidFill>
                  <a:prstClr val="black"/>
                </a:solidFill>
              </a:rPr>
              <a:pPr/>
              <a:t>63</a:t>
            </a:fld>
            <a:endParaRPr lang="en-US">
              <a:solidFill>
                <a:prstClr val="black"/>
              </a:solidFill>
            </a:endParaRPr>
          </a:p>
        </p:txBody>
      </p:sp>
    </p:spTree>
    <p:extLst>
      <p:ext uri="{BB962C8B-B14F-4D97-AF65-F5344CB8AC3E}">
        <p14:creationId xmlns:p14="http://schemas.microsoft.com/office/powerpoint/2010/main" val="122214389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MARK</a:t>
            </a:r>
            <a:r>
              <a:rPr lang="en-US" baseline="0" dirty="0" smtClean="0"/>
              <a:t> SLIDE </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Coping and adaptation responses not readily understood by supervisees from middle class backgrounds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Use</a:t>
            </a:r>
            <a:r>
              <a:rPr lang="en-US" baseline="0" dirty="0"/>
              <a:t> of cultural brokers at times because we can’t know these for all groups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
            </a:r>
            <a:br>
              <a:rPr lang="en-US" baseline="0" dirty="0"/>
            </a:br>
            <a:r>
              <a:rPr lang="en-US" baseline="0" dirty="0"/>
              <a:t>Example of encouraging a young girl to pursue higher education if it runs counter to the cultural  value</a:t>
            </a:r>
            <a:endParaRPr lang="en-US" dirty="0"/>
          </a:p>
          <a:p>
            <a:endParaRPr lang="en-US" dirty="0"/>
          </a:p>
        </p:txBody>
      </p:sp>
      <p:sp>
        <p:nvSpPr>
          <p:cNvPr id="4" name="Slide Number Placeholder 3"/>
          <p:cNvSpPr>
            <a:spLocks noGrp="1"/>
          </p:cNvSpPr>
          <p:nvPr>
            <p:ph type="sldNum" sz="quarter" idx="10"/>
          </p:nvPr>
        </p:nvSpPr>
        <p:spPr/>
        <p:txBody>
          <a:bodyPr/>
          <a:lstStyle/>
          <a:p>
            <a:fld id="{67207D32-324C-A249-B261-FD0735C15246}"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88233863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a:t>
            </a:r>
          </a:p>
          <a:p>
            <a:endParaRPr lang="en-US" dirty="0" smtClean="0"/>
          </a:p>
          <a:p>
            <a:r>
              <a:rPr lang="en-US" dirty="0" smtClean="0"/>
              <a:t>A </a:t>
            </a:r>
            <a:r>
              <a:rPr lang="en-US" dirty="0"/>
              <a:t>number of acculturation</a:t>
            </a:r>
            <a:r>
              <a:rPr lang="en-US" baseline="0" dirty="0"/>
              <a:t> scales-important aspect of assessing impact of immigration status on a particular student </a:t>
            </a:r>
            <a:endParaRPr lang="en-US" dirty="0"/>
          </a:p>
          <a:p>
            <a:endParaRPr lang="en-US" dirty="0"/>
          </a:p>
          <a:p>
            <a:r>
              <a:rPr lang="en-US" dirty="0"/>
              <a:t>Not allow your bilingual</a:t>
            </a:r>
            <a:r>
              <a:rPr lang="en-US" baseline="0" dirty="0"/>
              <a:t> supervisee to spend most of time translating for meetings</a:t>
            </a:r>
          </a:p>
          <a:p>
            <a:endParaRPr lang="en-US" baseline="0" dirty="0"/>
          </a:p>
          <a:p>
            <a:r>
              <a:rPr lang="en-US" baseline="0" dirty="0"/>
              <a:t>Can be uncomfortable but can be the ”elephant in the room” if not discussed (e.g., race of supervisor is different from supervisee)</a:t>
            </a:r>
            <a:endParaRPr lang="en-US" dirty="0"/>
          </a:p>
        </p:txBody>
      </p:sp>
      <p:sp>
        <p:nvSpPr>
          <p:cNvPr id="4" name="Slide Number Placeholder 3"/>
          <p:cNvSpPr>
            <a:spLocks noGrp="1"/>
          </p:cNvSpPr>
          <p:nvPr>
            <p:ph type="sldNum" sz="quarter" idx="10"/>
          </p:nvPr>
        </p:nvSpPr>
        <p:spPr/>
        <p:txBody>
          <a:bodyPr/>
          <a:lstStyle/>
          <a:p>
            <a:fld id="{67207D32-324C-A249-B261-FD0735C15246}"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30580323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r>
              <a:rPr lang="en-US" baseline="0" dirty="0" smtClean="0"/>
              <a:t> SLIDE</a:t>
            </a:r>
            <a:endParaRPr lang="en-US" dirty="0" smtClean="0"/>
          </a:p>
          <a:p>
            <a:endParaRPr lang="en-US" dirty="0" smtClean="0"/>
          </a:p>
          <a:p>
            <a:r>
              <a:rPr lang="en-US" dirty="0" smtClean="0"/>
              <a:t>Big </a:t>
            </a:r>
            <a:r>
              <a:rPr lang="en-US" dirty="0"/>
              <a:t>ideas:  our responsibility to bring up discussion of</a:t>
            </a:r>
            <a:r>
              <a:rPr lang="en-US" baseline="0" dirty="0"/>
              <a:t> impact of diversity. </a:t>
            </a:r>
          </a:p>
          <a:p>
            <a:endParaRPr lang="en-US" baseline="0" dirty="0"/>
          </a:p>
          <a:p>
            <a:r>
              <a:rPr lang="en-US" dirty="0"/>
              <a:t>Examples-achievement</a:t>
            </a:r>
            <a:r>
              <a:rPr lang="en-US" baseline="0" dirty="0"/>
              <a:t> discrepancy between majority students and English Learners suggesting  more appropriate instructional strategies for English Learners, disproportionality in discipline referral for minority students, and potential overrepresentation of minority students in classed for seriously emotionally disturbed. </a:t>
            </a:r>
            <a:endParaRPr lang="en-US" dirty="0"/>
          </a:p>
        </p:txBody>
      </p:sp>
      <p:sp>
        <p:nvSpPr>
          <p:cNvPr id="4" name="Slide Number Placeholder 3"/>
          <p:cNvSpPr>
            <a:spLocks noGrp="1"/>
          </p:cNvSpPr>
          <p:nvPr>
            <p:ph type="sldNum" sz="quarter" idx="10"/>
          </p:nvPr>
        </p:nvSpPr>
        <p:spPr/>
        <p:txBody>
          <a:bodyPr/>
          <a:lstStyle/>
          <a:p>
            <a:fld id="{67207D32-324C-A249-B261-FD0735C15246}" type="slidenum">
              <a:rPr lang="en-US" smtClean="0">
                <a:solidFill>
                  <a:prstClr val="black"/>
                </a:solidFill>
              </a:rPr>
              <a:pPr/>
              <a:t>66</a:t>
            </a:fld>
            <a:endParaRPr lang="en-US">
              <a:solidFill>
                <a:prstClr val="black"/>
              </a:solidFill>
            </a:endParaRPr>
          </a:p>
        </p:txBody>
      </p:sp>
    </p:spTree>
    <p:extLst>
      <p:ext uri="{BB962C8B-B14F-4D97-AF65-F5344CB8AC3E}">
        <p14:creationId xmlns:p14="http://schemas.microsoft.com/office/powerpoint/2010/main" val="19397647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67</a:t>
            </a:fld>
            <a:endParaRPr lang="en-US"/>
          </a:p>
        </p:txBody>
      </p:sp>
    </p:spTree>
    <p:extLst>
      <p:ext uri="{BB962C8B-B14F-4D97-AF65-F5344CB8AC3E}">
        <p14:creationId xmlns:p14="http://schemas.microsoft.com/office/powerpoint/2010/main" val="35730258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SLIDE</a:t>
            </a:r>
          </a:p>
          <a:p>
            <a:r>
              <a:rPr lang="en-US" dirty="0" smtClean="0"/>
              <a:t>Exercise</a:t>
            </a:r>
            <a:r>
              <a:rPr lang="en-US" baseline="0" dirty="0" smtClean="0"/>
              <a:t> </a:t>
            </a:r>
            <a:r>
              <a:rPr lang="en-US" baseline="0" dirty="0"/>
              <a:t>builds sensitivity within the supervisee for understanding the influence of </a:t>
            </a:r>
            <a:r>
              <a:rPr lang="en-US" baseline="0" dirty="0" err="1"/>
              <a:t>of</a:t>
            </a:r>
            <a:r>
              <a:rPr lang="en-US" baseline="0" dirty="0"/>
              <a:t> these factors in clients’ lives and the potential overlapping and different influences that can affect clinical relationships. </a:t>
            </a:r>
          </a:p>
          <a:p>
            <a:endParaRPr lang="en-US" baseline="0" dirty="0"/>
          </a:p>
          <a:p>
            <a:r>
              <a:rPr lang="en-US" baseline="0" dirty="0"/>
              <a:t>Do not do this one –as an example to do with your supervisee  only </a:t>
            </a:r>
            <a:endParaRPr lang="en-US" dirty="0"/>
          </a:p>
        </p:txBody>
      </p:sp>
      <p:sp>
        <p:nvSpPr>
          <p:cNvPr id="4" name="Slide Number Placeholder 3"/>
          <p:cNvSpPr>
            <a:spLocks noGrp="1"/>
          </p:cNvSpPr>
          <p:nvPr>
            <p:ph type="sldNum" sz="quarter" idx="10"/>
          </p:nvPr>
        </p:nvSpPr>
        <p:spPr/>
        <p:txBody>
          <a:bodyPr/>
          <a:lstStyle/>
          <a:p>
            <a:fld id="{2CCE309B-B029-B24F-8B47-F7FBA4A2B899}"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216026014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2CCE309B-B029-B24F-8B47-F7FBA4A2B899}"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23764479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a:ln/>
        </p:spPr>
      </p:sp>
      <p:sp>
        <p:nvSpPr>
          <p:cNvPr id="3072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ltLang="x-none" dirty="0">
                <a:latin typeface="Times New Roman" charset="0"/>
                <a:ea typeface="ＭＳ Ｐゴシック" charset="-128"/>
              </a:rPr>
              <a:t>We have adopted a school psychology oriented definition of supervision-because can occur at any stage of career</a:t>
            </a:r>
            <a:r>
              <a:rPr lang="en-US" altLang="x-none" baseline="0" dirty="0">
                <a:latin typeface="Times New Roman" charset="0"/>
                <a:ea typeface="ＭＳ Ｐゴシック" charset="-128"/>
              </a:rPr>
              <a:t> from practicum student to late career professional who is assigned to work with a </a:t>
            </a:r>
            <a:r>
              <a:rPr lang="en-US" altLang="x-none" baseline="0" dirty="0" err="1">
                <a:latin typeface="Times New Roman" charset="0"/>
                <a:ea typeface="ＭＳ Ｐゴシック" charset="-128"/>
              </a:rPr>
              <a:t>a</a:t>
            </a:r>
            <a:r>
              <a:rPr lang="en-US" altLang="x-none" baseline="0" dirty="0">
                <a:latin typeface="Times New Roman" charset="0"/>
                <a:ea typeface="ＭＳ Ｐゴシック" charset="-128"/>
              </a:rPr>
              <a:t> new population. </a:t>
            </a:r>
            <a:r>
              <a:rPr lang="en-US" altLang="x-none" dirty="0">
                <a:latin typeface="Times New Roman" charset="0"/>
                <a:ea typeface="ＭＳ Ｐゴシック" charset="-128"/>
              </a:rPr>
              <a:t>Can also apply to Mentoring which we  will discuss how mentoring is different than supervision a bit later.</a:t>
            </a:r>
            <a:r>
              <a:rPr lang="en-US" altLang="x-none" baseline="0" dirty="0">
                <a:latin typeface="Times New Roman" charset="0"/>
                <a:ea typeface="ＭＳ Ｐゴシック" charset="-128"/>
              </a:rPr>
              <a:t> </a:t>
            </a:r>
          </a:p>
          <a:p>
            <a:r>
              <a:rPr lang="en-US" altLang="x-none" baseline="0" dirty="0">
                <a:latin typeface="Times New Roman" charset="0"/>
                <a:ea typeface="ＭＳ Ｐゴシック" charset="-128"/>
              </a:rPr>
              <a:t>Focus on highlighted </a:t>
            </a:r>
            <a:r>
              <a:rPr lang="en-US" altLang="x-none" baseline="0" dirty="0" smtClean="0">
                <a:latin typeface="Times New Roman" charset="0"/>
                <a:ea typeface="ＭＳ Ｐゴシック" charset="-128"/>
              </a:rPr>
              <a:t>words-</a:t>
            </a:r>
          </a:p>
          <a:p>
            <a:endParaRPr lang="en-US" altLang="x-none" baseline="0" dirty="0" smtClean="0">
              <a:latin typeface="Times New Roman" charset="0"/>
              <a:ea typeface="ＭＳ Ｐゴシック" charset="-128"/>
            </a:endParaRPr>
          </a:p>
          <a:p>
            <a:r>
              <a:rPr lang="en-US" altLang="x-none" baseline="0" dirty="0" smtClean="0">
                <a:latin typeface="Times New Roman" charset="0"/>
                <a:ea typeface="ＭＳ Ｐゴシック" charset="-128"/>
              </a:rPr>
              <a:t>MARK SLIDE</a:t>
            </a:r>
            <a:endParaRPr lang="en-US" altLang="x-none" dirty="0">
              <a:latin typeface="Times New Roman" charset="0"/>
              <a:ea typeface="ＭＳ Ｐゴシック" charset="-128"/>
            </a:endParaRPr>
          </a:p>
          <a:p>
            <a:endParaRPr lang="en-US" altLang="x-none" dirty="0">
              <a:latin typeface="Times New Roman" charset="0"/>
              <a:ea typeface="ＭＳ Ｐゴシック" charset="-128"/>
            </a:endParaRPr>
          </a:p>
          <a:p>
            <a:endParaRPr lang="en-US" altLang="x-none" dirty="0">
              <a:latin typeface="Times New Roman" charset="0"/>
              <a:ea typeface="ＭＳ Ｐゴシック" charset="-128"/>
            </a:endParaRPr>
          </a:p>
          <a:p>
            <a:endParaRPr lang="en-US" altLang="x-none" dirty="0">
              <a:latin typeface="Times New Roman" charset="0"/>
              <a:ea typeface="ＭＳ Ｐゴシック" charset="-128"/>
            </a:endParaRPr>
          </a:p>
        </p:txBody>
      </p:sp>
      <p:sp>
        <p:nvSpPr>
          <p:cNvPr id="3072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500">
                <a:solidFill>
                  <a:schemeClr val="tx1"/>
                </a:solidFill>
                <a:latin typeface="Arial" charset="0"/>
                <a:ea typeface="ＭＳ Ｐゴシック" charset="-128"/>
              </a:defRPr>
            </a:lvl1pPr>
            <a:lvl2pPr marL="765610" indent="-294465">
              <a:defRPr sz="2500">
                <a:solidFill>
                  <a:schemeClr val="tx1"/>
                </a:solidFill>
                <a:latin typeface="Arial" charset="0"/>
                <a:ea typeface="ＭＳ Ｐゴシック" charset="-128"/>
              </a:defRPr>
            </a:lvl2pPr>
            <a:lvl3pPr marL="1177862" indent="-235572">
              <a:defRPr sz="2500">
                <a:solidFill>
                  <a:schemeClr val="tx1"/>
                </a:solidFill>
                <a:latin typeface="Arial" charset="0"/>
                <a:ea typeface="ＭＳ Ｐゴシック" charset="-128"/>
              </a:defRPr>
            </a:lvl3pPr>
            <a:lvl4pPr marL="1649006" indent="-235572">
              <a:defRPr sz="2500">
                <a:solidFill>
                  <a:schemeClr val="tx1"/>
                </a:solidFill>
                <a:latin typeface="Arial" charset="0"/>
                <a:ea typeface="ＭＳ Ｐゴシック" charset="-128"/>
              </a:defRPr>
            </a:lvl4pPr>
            <a:lvl5pPr marL="2120151" indent="-235572">
              <a:defRPr sz="2500">
                <a:solidFill>
                  <a:schemeClr val="tx1"/>
                </a:solidFill>
                <a:latin typeface="Arial" charset="0"/>
                <a:ea typeface="ＭＳ Ｐゴシック" charset="-128"/>
              </a:defRPr>
            </a:lvl5pPr>
            <a:lvl6pPr marL="2591295" indent="-235572" eaLnBrk="0" fontAlgn="base" hangingPunct="0">
              <a:spcBef>
                <a:spcPct val="0"/>
              </a:spcBef>
              <a:spcAft>
                <a:spcPct val="0"/>
              </a:spcAft>
              <a:defRPr sz="2500">
                <a:solidFill>
                  <a:schemeClr val="tx1"/>
                </a:solidFill>
                <a:latin typeface="Arial" charset="0"/>
                <a:ea typeface="ＭＳ Ｐゴシック" charset="-128"/>
              </a:defRPr>
            </a:lvl6pPr>
            <a:lvl7pPr marL="3062440" indent="-235572" eaLnBrk="0" fontAlgn="base" hangingPunct="0">
              <a:spcBef>
                <a:spcPct val="0"/>
              </a:spcBef>
              <a:spcAft>
                <a:spcPct val="0"/>
              </a:spcAft>
              <a:defRPr sz="2500">
                <a:solidFill>
                  <a:schemeClr val="tx1"/>
                </a:solidFill>
                <a:latin typeface="Arial" charset="0"/>
                <a:ea typeface="ＭＳ Ｐゴシック" charset="-128"/>
              </a:defRPr>
            </a:lvl7pPr>
            <a:lvl8pPr marL="3533585" indent="-235572" eaLnBrk="0" fontAlgn="base" hangingPunct="0">
              <a:spcBef>
                <a:spcPct val="0"/>
              </a:spcBef>
              <a:spcAft>
                <a:spcPct val="0"/>
              </a:spcAft>
              <a:defRPr sz="2500">
                <a:solidFill>
                  <a:schemeClr val="tx1"/>
                </a:solidFill>
                <a:latin typeface="Arial" charset="0"/>
                <a:ea typeface="ＭＳ Ｐゴシック" charset="-128"/>
              </a:defRPr>
            </a:lvl8pPr>
            <a:lvl9pPr marL="4004729" indent="-235572" eaLnBrk="0" fontAlgn="base" hangingPunct="0">
              <a:spcBef>
                <a:spcPct val="0"/>
              </a:spcBef>
              <a:spcAft>
                <a:spcPct val="0"/>
              </a:spcAft>
              <a:defRPr sz="2500">
                <a:solidFill>
                  <a:schemeClr val="tx1"/>
                </a:solidFill>
                <a:latin typeface="Arial" charset="0"/>
                <a:ea typeface="ＭＳ Ｐゴシック" charset="-128"/>
              </a:defRPr>
            </a:lvl9pPr>
          </a:lstStyle>
          <a:p>
            <a:fld id="{E138E039-B91C-C541-AB7E-589BEC9EC67D}" type="slidenum">
              <a:rPr lang="en-US" altLang="x-none" sz="1200">
                <a:solidFill>
                  <a:prstClr val="black"/>
                </a:solidFill>
                <a:latin typeface="Times New Roman" charset="0"/>
              </a:rPr>
              <a:pPr/>
              <a:t>7</a:t>
            </a:fld>
            <a:endParaRPr lang="en-US" altLang="x-none" sz="1200">
              <a:solidFill>
                <a:prstClr val="black"/>
              </a:solidFill>
              <a:latin typeface="Times New Roman" charset="0"/>
            </a:endParaRPr>
          </a:p>
        </p:txBody>
      </p:sp>
    </p:spTree>
    <p:extLst>
      <p:ext uri="{BB962C8B-B14F-4D97-AF65-F5344CB8AC3E}">
        <p14:creationId xmlns:p14="http://schemas.microsoft.com/office/powerpoint/2010/main" val="23149399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School</a:t>
            </a:r>
            <a:r>
              <a:rPr lang="en-US" baseline="0"/>
              <a:t> psychologists do not refuse to provide services to students for example who exhibit racist anti-gay, anti-transgender attitudes</a:t>
            </a:r>
            <a:endParaRPr lang="en-US"/>
          </a:p>
        </p:txBody>
      </p:sp>
      <p:sp>
        <p:nvSpPr>
          <p:cNvPr id="4" name="Slide Number Placeholder 3"/>
          <p:cNvSpPr>
            <a:spLocks noGrp="1"/>
          </p:cNvSpPr>
          <p:nvPr>
            <p:ph type="sldNum" sz="quarter" idx="10"/>
          </p:nvPr>
        </p:nvSpPr>
        <p:spPr/>
        <p:txBody>
          <a:bodyPr/>
          <a:lstStyle/>
          <a:p>
            <a:fld id="{9BAA7464-D549-4DDA-AFE3-6CFF9F185EA2}"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42629190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1029">
              <a:defRPr/>
            </a:pPr>
            <a:endParaRPr lang="en-US"/>
          </a:p>
          <a:p>
            <a:endParaRPr lang="en-US"/>
          </a:p>
        </p:txBody>
      </p:sp>
      <p:sp>
        <p:nvSpPr>
          <p:cNvPr id="4" name="Slide Number Placeholder 3"/>
          <p:cNvSpPr>
            <a:spLocks noGrp="1"/>
          </p:cNvSpPr>
          <p:nvPr>
            <p:ph type="sldNum" sz="quarter" idx="10"/>
          </p:nvPr>
        </p:nvSpPr>
        <p:spPr/>
        <p:txBody>
          <a:bodyPr/>
          <a:lstStyle/>
          <a:p>
            <a:fld id="{9BAA7464-D549-4DDA-AFE3-6CFF9F185EA2}" type="slidenum">
              <a:rPr lang="en-US" smtClean="0">
                <a:solidFill>
                  <a:prstClr val="black"/>
                </a:solidFill>
              </a:rPr>
              <a:pPr/>
              <a:t>71</a:t>
            </a:fld>
            <a:endParaRPr lang="en-US">
              <a:solidFill>
                <a:prstClr val="black"/>
              </a:solidFill>
            </a:endParaRPr>
          </a:p>
        </p:txBody>
      </p:sp>
    </p:spTree>
    <p:extLst>
      <p:ext uri="{BB962C8B-B14F-4D97-AF65-F5344CB8AC3E}">
        <p14:creationId xmlns:p14="http://schemas.microsoft.com/office/powerpoint/2010/main" val="41800357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71029">
              <a:defRPr/>
            </a:pPr>
            <a:endParaRPr lang="en-US"/>
          </a:p>
          <a:p>
            <a:endParaRPr lang="en-US"/>
          </a:p>
        </p:txBody>
      </p:sp>
      <p:sp>
        <p:nvSpPr>
          <p:cNvPr id="4" name="Slide Number Placeholder 3"/>
          <p:cNvSpPr>
            <a:spLocks noGrp="1"/>
          </p:cNvSpPr>
          <p:nvPr>
            <p:ph type="sldNum" sz="quarter" idx="10"/>
          </p:nvPr>
        </p:nvSpPr>
        <p:spPr/>
        <p:txBody>
          <a:bodyPr/>
          <a:lstStyle/>
          <a:p>
            <a:fld id="{9BAA7464-D549-4DDA-AFE3-6CFF9F185EA2}" type="slidenum">
              <a:rPr lang="en-US" smtClean="0">
                <a:solidFill>
                  <a:prstClr val="black"/>
                </a:solidFill>
              </a:rPr>
              <a:pPr/>
              <a:t>72</a:t>
            </a:fld>
            <a:endParaRPr lang="en-US">
              <a:solidFill>
                <a:prstClr val="black"/>
              </a:solidFill>
            </a:endParaRPr>
          </a:p>
        </p:txBody>
      </p:sp>
    </p:spTree>
    <p:extLst>
      <p:ext uri="{BB962C8B-B14F-4D97-AF65-F5344CB8AC3E}">
        <p14:creationId xmlns:p14="http://schemas.microsoft.com/office/powerpoint/2010/main" val="23318146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ea typeface="Calibri" panose="020F0502020204030204" pitchFamily="34" charset="0"/>
              </a:rPr>
              <a:t>LGBT clients are a significant part of the population, and supervisees may have clients who are LGBT but have not revealed that in therapy either because it is not a central issue to the presenting problem or because they are cautiously waiting to do so until they feel assured that they would be affirmed by the therapist.  </a:t>
            </a:r>
          </a:p>
          <a:p>
            <a:endParaRPr lang="en-US">
              <a:latin typeface="Times New Roman" panose="02020603050405020304" pitchFamily="18" charset="0"/>
              <a:ea typeface="Calibri" panose="020F0502020204030204" pitchFamily="34" charset="0"/>
            </a:endParaRPr>
          </a:p>
          <a:p>
            <a:r>
              <a:rPr lang="en-US">
                <a:latin typeface="Times New Roman" panose="02020603050405020304" pitchFamily="18" charset="0"/>
                <a:ea typeface="Calibri" panose="020F0502020204030204" pitchFamily="34" charset="0"/>
              </a:rPr>
              <a:t>Working in schools, supervisees are likely to work with students who are questioning their sexual orientation; and this is unlikely to be identified in a referral question</a:t>
            </a:r>
            <a:endParaRPr lang="en-US"/>
          </a:p>
        </p:txBody>
      </p:sp>
      <p:sp>
        <p:nvSpPr>
          <p:cNvPr id="4" name="Slide Number Placeholder 3"/>
          <p:cNvSpPr>
            <a:spLocks noGrp="1"/>
          </p:cNvSpPr>
          <p:nvPr>
            <p:ph type="sldNum" sz="quarter" idx="10"/>
          </p:nvPr>
        </p:nvSpPr>
        <p:spPr/>
        <p:txBody>
          <a:bodyPr/>
          <a:lstStyle/>
          <a:p>
            <a:fld id="{9BAA7464-D549-4DDA-AFE3-6CFF9F185EA2}" type="slidenum">
              <a:rPr lang="en-US" smtClean="0">
                <a:solidFill>
                  <a:prstClr val="black"/>
                </a:solidFill>
              </a:rPr>
              <a:pPr/>
              <a:t>73</a:t>
            </a:fld>
            <a:endParaRPr lang="en-US">
              <a:solidFill>
                <a:prstClr val="black"/>
              </a:solidFill>
            </a:endParaRPr>
          </a:p>
        </p:txBody>
      </p:sp>
    </p:spTree>
    <p:extLst>
      <p:ext uri="{BB962C8B-B14F-4D97-AF65-F5344CB8AC3E}">
        <p14:creationId xmlns:p14="http://schemas.microsoft.com/office/powerpoint/2010/main" val="209881675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74</a:t>
            </a:fld>
            <a:endParaRPr lang="en-US"/>
          </a:p>
        </p:txBody>
      </p:sp>
    </p:spTree>
    <p:extLst>
      <p:ext uri="{BB962C8B-B14F-4D97-AF65-F5344CB8AC3E}">
        <p14:creationId xmlns:p14="http://schemas.microsoft.com/office/powerpoint/2010/main" val="19669679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noTextEdit="1"/>
          </p:cNvSpPr>
          <p:nvPr>
            <p:ph type="sldImg"/>
          </p:nvPr>
        </p:nvSpPr>
        <p:spPr>
          <a:ln/>
        </p:spPr>
      </p:sp>
      <p:sp>
        <p:nvSpPr>
          <p:cNvPr id="6553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MARK SLIDE</a:t>
            </a:r>
          </a:p>
          <a:p>
            <a:r>
              <a:rPr lang="en-US" altLang="en-US" dirty="0" smtClean="0">
                <a:latin typeface="Arial" panose="020B0604020202020204" pitchFamily="34" charset="0"/>
              </a:rPr>
              <a:t>Now </a:t>
            </a:r>
            <a:r>
              <a:rPr lang="en-US" altLang="en-US" dirty="0">
                <a:latin typeface="Arial" panose="020B0604020202020204" pitchFamily="34" charset="0"/>
              </a:rPr>
              <a:t>transitioning</a:t>
            </a:r>
            <a:r>
              <a:rPr lang="en-US" altLang="en-US" baseline="0" dirty="0">
                <a:latin typeface="Arial" panose="020B0604020202020204" pitchFamily="34" charset="0"/>
              </a:rPr>
              <a:t> to P…Problem-solving component</a:t>
            </a:r>
            <a:endParaRPr lang="en-US" altLang="en-US" dirty="0">
              <a:latin typeface="Arial" panose="020B0604020202020204" pitchFamily="34" charset="0"/>
            </a:endParaRPr>
          </a:p>
        </p:txBody>
      </p:sp>
      <p:sp>
        <p:nvSpPr>
          <p:cNvPr id="6553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E0BCA469-1EC6-46EB-A90B-8A4DB22ACDD3}" type="slidenum">
              <a:rPr lang="en-US" altLang="en-US" sz="1200">
                <a:solidFill>
                  <a:srgbClr val="000000"/>
                </a:solidFill>
              </a:rPr>
              <a:pPr/>
              <a:t>75</a:t>
            </a:fld>
            <a:endParaRPr lang="en-US" altLang="en-US" sz="1200">
              <a:solidFill>
                <a:srgbClr val="000000"/>
              </a:solidFill>
            </a:endParaRPr>
          </a:p>
        </p:txBody>
      </p:sp>
    </p:spTree>
    <p:extLst>
      <p:ext uri="{BB962C8B-B14F-4D97-AF65-F5344CB8AC3E}">
        <p14:creationId xmlns:p14="http://schemas.microsoft.com/office/powerpoint/2010/main" val="31379441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p:cNvSpPr>
            <a:spLocks noGrp="1" noRot="1" noChangeAspect="1" noTextEdit="1"/>
          </p:cNvSpPr>
          <p:nvPr>
            <p:ph type="sldImg"/>
          </p:nvPr>
        </p:nvSpPr>
        <p:spPr>
          <a:ln/>
        </p:spPr>
      </p:sp>
      <p:sp>
        <p:nvSpPr>
          <p:cNvPr id="6758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anose="020B0604020202020204" pitchFamily="34" charset="0"/>
              </a:rPr>
              <a:t>MARK SLIDE</a:t>
            </a:r>
            <a:endParaRPr lang="en-US" altLang="en-US" dirty="0">
              <a:latin typeface="Arial" panose="020B0604020202020204" pitchFamily="34" charset="0"/>
            </a:endParaRPr>
          </a:p>
        </p:txBody>
      </p:sp>
      <p:sp>
        <p:nvSpPr>
          <p:cNvPr id="67587"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B6FD922E-987B-4AD7-84E0-7C3C1E646C94}" type="slidenum">
              <a:rPr lang="en-US" altLang="en-US" sz="1200">
                <a:solidFill>
                  <a:srgbClr val="000000"/>
                </a:solidFill>
              </a:rPr>
              <a:pPr/>
              <a:t>76</a:t>
            </a:fld>
            <a:endParaRPr lang="en-US" altLang="en-US" sz="1200">
              <a:solidFill>
                <a:srgbClr val="000000"/>
              </a:solidFill>
            </a:endParaRPr>
          </a:p>
        </p:txBody>
      </p:sp>
    </p:spTree>
    <p:extLst>
      <p:ext uri="{BB962C8B-B14F-4D97-AF65-F5344CB8AC3E}">
        <p14:creationId xmlns:p14="http://schemas.microsoft.com/office/powerpoint/2010/main" val="81308192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p:cNvSpPr>
            <a:spLocks noGrp="1" noRot="1" noChangeAspect="1" noTextEdit="1"/>
          </p:cNvSpPr>
          <p:nvPr>
            <p:ph type="sldImg"/>
          </p:nvPr>
        </p:nvSpPr>
        <p:spPr>
          <a:ln/>
        </p:spPr>
      </p:sp>
      <p:sp>
        <p:nvSpPr>
          <p:cNvPr id="6963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99547"/>
            <a:endParaRPr lang="en-US" altLang="en-US" u="sng" dirty="0">
              <a:solidFill>
                <a:srgbClr val="000000"/>
              </a:solidFill>
              <a:latin typeface="Arial" panose="020B0604020202020204" pitchFamily="34" charset="0"/>
              <a:ea typeface="Calibri" panose="020F0502020204030204" pitchFamily="34" charset="0"/>
            </a:endParaRPr>
          </a:p>
          <a:p>
            <a:pPr defTabSz="999547"/>
            <a:r>
              <a:rPr lang="en-US" altLang="en-US" dirty="0" smtClean="0">
                <a:latin typeface="Arial" panose="020B0604020202020204" pitchFamily="34" charset="0"/>
              </a:rPr>
              <a:t>MARK SLIDE</a:t>
            </a:r>
            <a:endParaRPr lang="en-US" altLang="en-US" dirty="0">
              <a:latin typeface="Arial" panose="020B0604020202020204" pitchFamily="34" charset="0"/>
            </a:endParaRPr>
          </a:p>
        </p:txBody>
      </p:sp>
      <p:sp>
        <p:nvSpPr>
          <p:cNvPr id="69635"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9D7686BE-53D3-4EBC-A1B5-5B0FFAECA147}" type="slidenum">
              <a:rPr lang="en-US" altLang="en-US" sz="1200"/>
              <a:pPr/>
              <a:t>77</a:t>
            </a:fld>
            <a:endParaRPr lang="en-US" altLang="en-US" sz="1200"/>
          </a:p>
        </p:txBody>
      </p:sp>
    </p:spTree>
    <p:extLst>
      <p:ext uri="{BB962C8B-B14F-4D97-AF65-F5344CB8AC3E}">
        <p14:creationId xmlns:p14="http://schemas.microsoft.com/office/powerpoint/2010/main" val="294395718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Slide Image Placeholder 1"/>
          <p:cNvSpPr>
            <a:spLocks noGrp="1" noRot="1" noChangeAspect="1" noTextEdit="1"/>
          </p:cNvSpPr>
          <p:nvPr>
            <p:ph type="sldImg"/>
          </p:nvPr>
        </p:nvSpPr>
        <p:spPr>
          <a:ln/>
        </p:spPr>
      </p:sp>
      <p:sp>
        <p:nvSpPr>
          <p:cNvPr id="7168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99547"/>
            <a:endParaRPr lang="en-US" altLang="en-US" u="sng">
              <a:solidFill>
                <a:srgbClr val="000000"/>
              </a:solidFill>
              <a:latin typeface="Arial" panose="020B0604020202020204" pitchFamily="34" charset="0"/>
              <a:ea typeface="Calibri" panose="020F0502020204030204" pitchFamily="34" charset="0"/>
            </a:endParaRPr>
          </a:p>
          <a:p>
            <a:pPr defTabSz="999547"/>
            <a:endParaRPr lang="en-US" altLang="en-US">
              <a:latin typeface="Arial" panose="020B0604020202020204" pitchFamily="34" charset="0"/>
            </a:endParaRPr>
          </a:p>
        </p:txBody>
      </p:sp>
      <p:sp>
        <p:nvSpPr>
          <p:cNvPr id="7168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D7114F4B-36E4-4577-943A-CA81EBAF33F1}" type="slidenum">
              <a:rPr lang="en-US" altLang="en-US" sz="1200"/>
              <a:pPr/>
              <a:t>78</a:t>
            </a:fld>
            <a:endParaRPr lang="en-US" altLang="en-US" sz="1200"/>
          </a:p>
        </p:txBody>
      </p:sp>
    </p:spTree>
    <p:extLst>
      <p:ext uri="{BB962C8B-B14F-4D97-AF65-F5344CB8AC3E}">
        <p14:creationId xmlns:p14="http://schemas.microsoft.com/office/powerpoint/2010/main" val="332120684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Slide Image Placeholder 1"/>
          <p:cNvSpPr>
            <a:spLocks noGrp="1" noRot="1" noChangeAspect="1" noTextEdit="1"/>
          </p:cNvSpPr>
          <p:nvPr>
            <p:ph type="sldImg"/>
          </p:nvPr>
        </p:nvSpPr>
        <p:spPr>
          <a:ln/>
        </p:spPr>
      </p:sp>
      <p:sp>
        <p:nvSpPr>
          <p:cNvPr id="737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defTabSz="999547"/>
            <a:endParaRPr lang="en-US" altLang="en-US" u="sng" dirty="0">
              <a:solidFill>
                <a:srgbClr val="000000"/>
              </a:solidFill>
              <a:latin typeface="Arial" panose="020B0604020202020204" pitchFamily="34" charset="0"/>
              <a:ea typeface="Calibri" panose="020F0502020204030204" pitchFamily="34" charset="0"/>
            </a:endParaRPr>
          </a:p>
          <a:p>
            <a:pPr defTabSz="999547"/>
            <a:r>
              <a:rPr lang="en-US" altLang="en-US" dirty="0" smtClean="0">
                <a:latin typeface="Arial" panose="020B0604020202020204" pitchFamily="34" charset="0"/>
              </a:rPr>
              <a:t>MARK SLIDE</a:t>
            </a:r>
            <a:endParaRPr lang="en-US" altLang="en-US" dirty="0">
              <a:latin typeface="Arial" panose="020B0604020202020204" pitchFamily="34" charset="0"/>
            </a:endParaRPr>
          </a:p>
        </p:txBody>
      </p:sp>
      <p:sp>
        <p:nvSpPr>
          <p:cNvPr id="73731"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BAFA1F6F-6741-477D-9845-567AC10D99E9}" type="slidenum">
              <a:rPr lang="en-US" altLang="en-US" sz="1200"/>
              <a:pPr/>
              <a:t>79</a:t>
            </a:fld>
            <a:endParaRPr lang="en-US" altLang="en-US" sz="1200"/>
          </a:p>
        </p:txBody>
      </p:sp>
    </p:spTree>
    <p:extLst>
      <p:ext uri="{BB962C8B-B14F-4D97-AF65-F5344CB8AC3E}">
        <p14:creationId xmlns:p14="http://schemas.microsoft.com/office/powerpoint/2010/main" val="3085242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a:t>
            </a:r>
            <a:r>
              <a:rPr lang="en-US" baseline="0" dirty="0" smtClean="0"/>
              <a:t> Slide</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8</a:t>
            </a:fld>
            <a:endParaRPr lang="en-US"/>
          </a:p>
        </p:txBody>
      </p:sp>
    </p:spTree>
    <p:extLst>
      <p:ext uri="{BB962C8B-B14F-4D97-AF65-F5344CB8AC3E}">
        <p14:creationId xmlns:p14="http://schemas.microsoft.com/office/powerpoint/2010/main" val="256978666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p:cNvSpPr>
            <a:spLocks noGrp="1" noRot="1" noChangeAspect="1" noTextEdit="1"/>
          </p:cNvSpPr>
          <p:nvPr>
            <p:ph type="sldImg"/>
          </p:nvPr>
        </p:nvSpPr>
        <p:spPr>
          <a:ln/>
        </p:spPr>
      </p:sp>
      <p:sp>
        <p:nvSpPr>
          <p:cNvPr id="75778"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a:latin typeface="Arial" panose="020B0604020202020204" pitchFamily="34" charset="0"/>
              </a:rPr>
              <a:t>From </a:t>
            </a:r>
            <a:r>
              <a:rPr lang="en-US" dirty="0"/>
              <a:t>Simon, D.J., Cruise, T.K., Huber, B.J., Newman, D.S., &amp; </a:t>
            </a:r>
            <a:r>
              <a:rPr lang="en-US" dirty="0" err="1"/>
              <a:t>Swerdlik</a:t>
            </a:r>
            <a:r>
              <a:rPr lang="en-US" dirty="0"/>
              <a:t>, M.E. (2014).  Supervision in school psychology:  The developmental/ecological/problem-solving model. </a:t>
            </a:r>
            <a:r>
              <a:rPr lang="en-US" i="1" dirty="0"/>
              <a:t>Psychology in the Schools,</a:t>
            </a:r>
            <a:r>
              <a:rPr lang="en-US" dirty="0"/>
              <a:t> 51(6), 636-646. </a:t>
            </a:r>
          </a:p>
          <a:p>
            <a:endParaRPr lang="en-US" altLang="en-US" dirty="0">
              <a:latin typeface="Arial" panose="020B0604020202020204" pitchFamily="34" charset="0"/>
            </a:endParaRPr>
          </a:p>
          <a:p>
            <a:r>
              <a:rPr lang="en-US" altLang="en-US" dirty="0">
                <a:latin typeface="Arial" panose="020B0604020202020204" pitchFamily="34" charset="0"/>
              </a:rPr>
              <a:t>Just note that graphic is visual organizing tool…if exam[le helpful, easiest to show Developmental Component</a:t>
            </a:r>
          </a:p>
          <a:p>
            <a:r>
              <a:rPr lang="en-US" altLang="en-US" dirty="0">
                <a:latin typeface="Arial" panose="020B0604020202020204" pitchFamily="34" charset="0"/>
              </a:rPr>
              <a:t>Note</a:t>
            </a:r>
            <a:r>
              <a:rPr lang="en-US" altLang="en-US" baseline="0" dirty="0">
                <a:latin typeface="Arial" panose="020B0604020202020204" pitchFamily="34" charset="0"/>
              </a:rPr>
              <a:t> vertical arrows ….components are not isolated but integrated in practice</a:t>
            </a:r>
            <a:endParaRPr lang="en-US" altLang="en-US" dirty="0">
              <a:latin typeface="Arial" panose="020B0604020202020204" pitchFamily="34" charset="0"/>
            </a:endParaRPr>
          </a:p>
          <a:p>
            <a:endParaRPr lang="en-US" altLang="en-US" dirty="0">
              <a:latin typeface="Arial" panose="020B0604020202020204" pitchFamily="34" charset="0"/>
            </a:endParaRPr>
          </a:p>
        </p:txBody>
      </p:sp>
      <p:sp>
        <p:nvSpPr>
          <p:cNvPr id="75779"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500">
                <a:solidFill>
                  <a:schemeClr val="tx1"/>
                </a:solidFill>
                <a:latin typeface="Arial" panose="020B0604020202020204" pitchFamily="34" charset="0"/>
                <a:ea typeface="MS PGothic" panose="020B0600070205080204" pitchFamily="34" charset="-128"/>
              </a:defRPr>
            </a:lvl1pPr>
            <a:lvl2pPr marL="765610" indent="-294465">
              <a:defRPr sz="2500">
                <a:solidFill>
                  <a:schemeClr val="tx1"/>
                </a:solidFill>
                <a:latin typeface="Arial" panose="020B0604020202020204" pitchFamily="34" charset="0"/>
                <a:ea typeface="MS PGothic" panose="020B0600070205080204" pitchFamily="34" charset="-128"/>
              </a:defRPr>
            </a:lvl2pPr>
            <a:lvl3pPr marL="1177862" indent="-235572">
              <a:defRPr sz="2500">
                <a:solidFill>
                  <a:schemeClr val="tx1"/>
                </a:solidFill>
                <a:latin typeface="Arial" panose="020B0604020202020204" pitchFamily="34" charset="0"/>
                <a:ea typeface="MS PGothic" panose="020B0600070205080204" pitchFamily="34" charset="-128"/>
              </a:defRPr>
            </a:lvl3pPr>
            <a:lvl4pPr marL="1649006" indent="-235572">
              <a:defRPr sz="2500">
                <a:solidFill>
                  <a:schemeClr val="tx1"/>
                </a:solidFill>
                <a:latin typeface="Arial" panose="020B0604020202020204" pitchFamily="34" charset="0"/>
                <a:ea typeface="MS PGothic" panose="020B0600070205080204" pitchFamily="34" charset="-128"/>
              </a:defRPr>
            </a:lvl4pPr>
            <a:lvl5pPr marL="2120151" indent="-235572">
              <a:defRPr sz="2500">
                <a:solidFill>
                  <a:schemeClr val="tx1"/>
                </a:solidFill>
                <a:latin typeface="Arial" panose="020B0604020202020204" pitchFamily="34" charset="0"/>
                <a:ea typeface="MS PGothic" panose="020B0600070205080204" pitchFamily="34" charset="-128"/>
              </a:defRPr>
            </a:lvl5pPr>
            <a:lvl6pPr marL="259129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6pPr>
            <a:lvl7pPr marL="3062440"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7pPr>
            <a:lvl8pPr marL="3533585"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8pPr>
            <a:lvl9pPr marL="4004729" indent="-235572" eaLnBrk="0" fontAlgn="base" hangingPunct="0">
              <a:spcBef>
                <a:spcPct val="0"/>
              </a:spcBef>
              <a:spcAft>
                <a:spcPct val="0"/>
              </a:spcAft>
              <a:defRPr sz="2500">
                <a:solidFill>
                  <a:schemeClr val="tx1"/>
                </a:solidFill>
                <a:latin typeface="Arial" panose="020B0604020202020204" pitchFamily="34" charset="0"/>
                <a:ea typeface="MS PGothic" panose="020B0600070205080204" pitchFamily="34" charset="-128"/>
              </a:defRPr>
            </a:lvl9pPr>
          </a:lstStyle>
          <a:p>
            <a:fld id="{A4D72C6B-E432-40C7-AA52-6FBE0FFA5F12}" type="slidenum">
              <a:rPr lang="en-US" altLang="en-US" sz="1200"/>
              <a:pPr/>
              <a:t>80</a:t>
            </a:fld>
            <a:endParaRPr lang="en-US" altLang="en-US" sz="1200"/>
          </a:p>
        </p:txBody>
      </p:sp>
    </p:spTree>
    <p:extLst>
      <p:ext uri="{BB962C8B-B14F-4D97-AF65-F5344CB8AC3E}">
        <p14:creationId xmlns:p14="http://schemas.microsoft.com/office/powerpoint/2010/main" val="104027152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 SLIDE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82</a:t>
            </a:fld>
            <a:endParaRPr lang="en-US"/>
          </a:p>
        </p:txBody>
      </p:sp>
    </p:spTree>
    <p:extLst>
      <p:ext uri="{BB962C8B-B14F-4D97-AF65-F5344CB8AC3E}">
        <p14:creationId xmlns:p14="http://schemas.microsoft.com/office/powerpoint/2010/main" val="384186346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a:t>
            </a:r>
          </a:p>
          <a:p>
            <a:endParaRPr lang="en-US" dirty="0" smtClean="0"/>
          </a:p>
          <a:p>
            <a:r>
              <a:rPr lang="en-US" dirty="0" smtClean="0"/>
              <a:t>You </a:t>
            </a:r>
            <a:r>
              <a:rPr lang="en-US" dirty="0"/>
              <a:t>can ask participants to write their ratings down on their papers in front</a:t>
            </a:r>
            <a:r>
              <a:rPr lang="en-US" baseline="0" dirty="0"/>
              <a:t> of them or simply ask for input from the audience about which areas are easiest and hardest to give feedback about and some thoughts on why that might be.</a:t>
            </a:r>
          </a:p>
          <a:p>
            <a:endParaRPr lang="en-US" baseline="0" dirty="0"/>
          </a:p>
          <a:p>
            <a:r>
              <a:rPr lang="en-US" baseline="0" dirty="0"/>
              <a:t>Stacy’s Comments</a:t>
            </a:r>
          </a:p>
          <a:p>
            <a:r>
              <a:rPr lang="en-US" baseline="0" dirty="0"/>
              <a:t>Changes are in italics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83</a:t>
            </a:fld>
            <a:endParaRPr lang="en-US"/>
          </a:p>
        </p:txBody>
      </p:sp>
    </p:spTree>
    <p:extLst>
      <p:ext uri="{BB962C8B-B14F-4D97-AF65-F5344CB8AC3E}">
        <p14:creationId xmlns:p14="http://schemas.microsoft.com/office/powerpoint/2010/main" val="171919692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Slide Image Placeholder 1"/>
          <p:cNvSpPr>
            <a:spLocks noGrp="1" noRot="1" noChangeAspect="1" noTextEdit="1"/>
          </p:cNvSpPr>
          <p:nvPr>
            <p:ph type="sldImg"/>
          </p:nvPr>
        </p:nvSpPr>
        <p:spPr>
          <a:ln/>
        </p:spPr>
      </p:sp>
      <p:sp>
        <p:nvSpPr>
          <p:cNvPr id="121858"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200000"/>
              </a:lnSpc>
            </a:pPr>
            <a:r>
              <a:rPr lang="en-US" altLang="en-US" dirty="0" smtClean="0">
                <a:latin typeface="Arial" pitchFamily="34" charset="0"/>
                <a:ea typeface="ＭＳ Ｐゴシック" pitchFamily="34" charset="-128"/>
              </a:rPr>
              <a:t>MARK</a:t>
            </a:r>
          </a:p>
          <a:p>
            <a:pPr>
              <a:lnSpc>
                <a:spcPct val="200000"/>
              </a:lnSpc>
            </a:pPr>
            <a:endParaRPr lang="en-US" altLang="en-US" dirty="0" smtClean="0">
              <a:latin typeface="Arial" pitchFamily="34" charset="0"/>
              <a:ea typeface="ＭＳ Ｐゴシック" pitchFamily="34" charset="-128"/>
            </a:endParaRPr>
          </a:p>
          <a:p>
            <a:pPr>
              <a:lnSpc>
                <a:spcPct val="200000"/>
              </a:lnSpc>
            </a:pPr>
            <a:r>
              <a:rPr lang="en-US" altLang="en-US" dirty="0" smtClean="0">
                <a:latin typeface="Arial" pitchFamily="34" charset="0"/>
                <a:ea typeface="ＭＳ Ｐゴシック" pitchFamily="34" charset="-128"/>
              </a:rPr>
              <a:t>Much </a:t>
            </a:r>
            <a:r>
              <a:rPr lang="en-US" altLang="en-US" dirty="0">
                <a:latin typeface="Arial" pitchFamily="34" charset="0"/>
                <a:ea typeface="ＭＳ Ｐゴシック" pitchFamily="34" charset="-128"/>
              </a:rPr>
              <a:t>of what we have been discussing in the last couple of sections</a:t>
            </a:r>
            <a:r>
              <a:rPr lang="en-US" altLang="en-US" baseline="0" dirty="0">
                <a:latin typeface="Arial" pitchFamily="34" charset="0"/>
                <a:ea typeface="ＭＳ Ｐゴシック" pitchFamily="34" charset="-128"/>
              </a:rPr>
              <a:t> is dependent on effective communication skills and giving and eliciting feedback.</a:t>
            </a:r>
          </a:p>
          <a:p>
            <a:pPr>
              <a:lnSpc>
                <a:spcPct val="200000"/>
              </a:lnSpc>
            </a:pPr>
            <a:r>
              <a:rPr lang="en-US" altLang="en-US" baseline="0" dirty="0">
                <a:latin typeface="Arial" pitchFamily="34" charset="0"/>
                <a:ea typeface="ＭＳ Ｐゴシック" pitchFamily="34" charset="-128"/>
              </a:rPr>
              <a:t> </a:t>
            </a:r>
          </a:p>
          <a:p>
            <a:pPr>
              <a:lnSpc>
                <a:spcPct val="200000"/>
              </a:lnSpc>
            </a:pPr>
            <a:r>
              <a:rPr lang="en-US" altLang="en-US" baseline="0" dirty="0">
                <a:latin typeface="Arial" pitchFamily="34" charset="0"/>
                <a:ea typeface="ＭＳ Ｐゴシック" pitchFamily="34" charset="-128"/>
              </a:rPr>
              <a:t>Sometimes we think about giving feedback as a limited component of supervision and directly tied to the evaluation process.</a:t>
            </a:r>
          </a:p>
          <a:p>
            <a:pPr>
              <a:lnSpc>
                <a:spcPct val="200000"/>
              </a:lnSpc>
            </a:pPr>
            <a:r>
              <a:rPr lang="en-US" altLang="en-US" baseline="0" dirty="0">
                <a:latin typeface="Arial" pitchFamily="34" charset="0"/>
                <a:ea typeface="ＭＳ Ｐゴシック" pitchFamily="34" charset="-128"/>
              </a:rPr>
              <a:t> </a:t>
            </a:r>
          </a:p>
          <a:p>
            <a:pPr>
              <a:lnSpc>
                <a:spcPct val="200000"/>
              </a:lnSpc>
            </a:pPr>
            <a:r>
              <a:rPr lang="en-US" altLang="en-US" baseline="0" dirty="0">
                <a:latin typeface="Arial" pitchFamily="34" charset="0"/>
                <a:ea typeface="ＭＳ Ｐゴシック" pitchFamily="34" charset="-128"/>
              </a:rPr>
              <a:t>Evaluation is an ethical component of our role as gatekeepers and also required for most pre-service training programs.</a:t>
            </a:r>
          </a:p>
          <a:p>
            <a:pPr>
              <a:lnSpc>
                <a:spcPct val="200000"/>
              </a:lnSpc>
            </a:pPr>
            <a:r>
              <a:rPr lang="en-US" altLang="en-US" baseline="0" dirty="0">
                <a:latin typeface="Arial" pitchFamily="34" charset="0"/>
                <a:ea typeface="ＭＳ Ｐゴシック" pitchFamily="34" charset="-128"/>
              </a:rPr>
              <a:t> </a:t>
            </a:r>
          </a:p>
          <a:p>
            <a:pPr>
              <a:lnSpc>
                <a:spcPct val="200000"/>
              </a:lnSpc>
            </a:pPr>
            <a:r>
              <a:rPr lang="en-US" altLang="en-US" baseline="0" dirty="0">
                <a:latin typeface="Arial" pitchFamily="34" charset="0"/>
                <a:ea typeface="ＭＳ Ｐゴシック" pitchFamily="34" charset="-128"/>
              </a:rPr>
              <a:t>However, feedback encompasses so much more than just numbers on a rating form.</a:t>
            </a:r>
          </a:p>
          <a:p>
            <a:pPr>
              <a:lnSpc>
                <a:spcPct val="200000"/>
              </a:lnSpc>
            </a:pPr>
            <a:endParaRPr lang="en-US" altLang="en-US" baseline="0" dirty="0">
              <a:latin typeface="Arial" pitchFamily="34" charset="0"/>
              <a:ea typeface="ＭＳ Ｐゴシック" pitchFamily="34" charset="-128"/>
            </a:endParaRPr>
          </a:p>
          <a:p>
            <a:pPr>
              <a:lnSpc>
                <a:spcPct val="200000"/>
              </a:lnSpc>
            </a:pPr>
            <a:r>
              <a:rPr lang="en-US" altLang="en-US" baseline="0" dirty="0">
                <a:latin typeface="Arial" pitchFamily="34" charset="0"/>
                <a:ea typeface="ＭＳ Ｐゴシック" pitchFamily="34" charset="-128"/>
              </a:rPr>
              <a:t>Supervisees have a right to know at the beginning of the supervisory experience what areas you will be assessing and evaluating. This should be included in your Supervision Contract.</a:t>
            </a:r>
          </a:p>
          <a:p>
            <a:pPr>
              <a:lnSpc>
                <a:spcPct val="200000"/>
              </a:lnSpc>
            </a:pPr>
            <a:endParaRPr lang="en-US" altLang="en-US" baseline="0" dirty="0">
              <a:latin typeface="Arial" pitchFamily="34" charset="0"/>
              <a:ea typeface="ＭＳ Ｐゴシック" pitchFamily="34" charset="-128"/>
            </a:endParaRPr>
          </a:p>
          <a:p>
            <a:pPr>
              <a:lnSpc>
                <a:spcPct val="200000"/>
              </a:lnSpc>
            </a:pPr>
            <a:r>
              <a:rPr lang="en-US" altLang="en-US" baseline="0" dirty="0">
                <a:latin typeface="Arial" pitchFamily="34" charset="0"/>
                <a:ea typeface="ＭＳ Ｐゴシック" pitchFamily="34" charset="-128"/>
              </a:rPr>
              <a:t>Remember that supervisees are anxious about evaluation and performance before then even arrive at your doorstep. Graduate students are used to grades indicating how they are doing. So they may hear positive feedback as neutral (A, what they expect of themselves), Neutral feedback as negative (C grade), and Constructive Feedback as Negative (F).</a:t>
            </a:r>
            <a:endParaRPr lang="en-US" altLang="en-US" dirty="0">
              <a:latin typeface="Arial" pitchFamily="34" charset="0"/>
              <a:ea typeface="ＭＳ Ｐゴシック" pitchFamily="34" charset="-128"/>
            </a:endParaRPr>
          </a:p>
        </p:txBody>
      </p:sp>
      <p:sp>
        <p:nvSpPr>
          <p:cNvPr id="121859"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871" indent="-285720">
              <a:defRPr sz="2400">
                <a:solidFill>
                  <a:schemeClr val="tx1"/>
                </a:solidFill>
                <a:latin typeface="Arial" pitchFamily="34" charset="0"/>
                <a:ea typeface="ＭＳ Ｐゴシック" pitchFamily="34" charset="-128"/>
              </a:defRPr>
            </a:lvl2pPr>
            <a:lvl3pPr marL="1142879" indent="-228576">
              <a:defRPr sz="2400">
                <a:solidFill>
                  <a:schemeClr val="tx1"/>
                </a:solidFill>
                <a:latin typeface="Arial" pitchFamily="34" charset="0"/>
                <a:ea typeface="ＭＳ Ｐゴシック" pitchFamily="34" charset="-128"/>
              </a:defRPr>
            </a:lvl3pPr>
            <a:lvl4pPr marL="1600031" indent="-228576">
              <a:defRPr sz="2400">
                <a:solidFill>
                  <a:schemeClr val="tx1"/>
                </a:solidFill>
                <a:latin typeface="Arial" pitchFamily="34" charset="0"/>
                <a:ea typeface="ＭＳ Ｐゴシック" pitchFamily="34" charset="-128"/>
              </a:defRPr>
            </a:lvl4pPr>
            <a:lvl5pPr marL="2057182" indent="-228576">
              <a:defRPr sz="2400">
                <a:solidFill>
                  <a:schemeClr val="tx1"/>
                </a:solidFill>
                <a:latin typeface="Arial" pitchFamily="34" charset="0"/>
                <a:ea typeface="ＭＳ Ｐゴシック" pitchFamily="34" charset="-128"/>
              </a:defRPr>
            </a:lvl5pPr>
            <a:lvl6pPr marL="2514333" indent="-22857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486" indent="-22857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37" indent="-22857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789" indent="-22857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B91F35EC-3B96-42AE-B6E1-018FEB03C54B}" type="slidenum">
              <a:rPr lang="en-US" altLang="en-US" sz="1200">
                <a:solidFill>
                  <a:prstClr val="black"/>
                </a:solidFill>
              </a:rPr>
              <a:pPr/>
              <a:t>84</a:t>
            </a:fld>
            <a:endParaRPr lang="en-US" altLang="en-US" sz="1200">
              <a:solidFill>
                <a:prstClr val="black"/>
              </a:solidFill>
            </a:endParaRPr>
          </a:p>
        </p:txBody>
      </p:sp>
    </p:spTree>
    <p:extLst>
      <p:ext uri="{BB962C8B-B14F-4D97-AF65-F5344CB8AC3E}">
        <p14:creationId xmlns:p14="http://schemas.microsoft.com/office/powerpoint/2010/main" val="30095814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Slide Image Placeholder 1"/>
          <p:cNvSpPr>
            <a:spLocks noGrp="1" noRot="1" noChangeAspect="1" noTextEdit="1"/>
          </p:cNvSpPr>
          <p:nvPr>
            <p:ph type="sldImg"/>
          </p:nvPr>
        </p:nvSpPr>
        <p:spPr>
          <a:ln/>
        </p:spPr>
      </p:sp>
      <p:sp>
        <p:nvSpPr>
          <p:cNvPr id="11981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ea typeface="ＭＳ Ｐゴシック" pitchFamily="34" charset="-128"/>
              </a:rPr>
              <a:t>STACY</a:t>
            </a:r>
            <a:r>
              <a:rPr lang="en-US" altLang="en-US" baseline="0" dirty="0" smtClean="0">
                <a:latin typeface="Arial" pitchFamily="34" charset="0"/>
                <a:ea typeface="ＭＳ Ｐゴシック" pitchFamily="34" charset="-128"/>
              </a:rPr>
              <a:t> SLIDE</a:t>
            </a:r>
            <a:endParaRPr lang="en-US" altLang="en-US" dirty="0" smtClean="0">
              <a:latin typeface="Arial" pitchFamily="34" charset="0"/>
              <a:ea typeface="ＭＳ Ｐゴシック" pitchFamily="34" charset="-128"/>
            </a:endParaRPr>
          </a:p>
          <a:p>
            <a:endParaRPr lang="en-US" altLang="en-US" dirty="0" smtClean="0">
              <a:latin typeface="Arial" pitchFamily="34" charset="0"/>
              <a:ea typeface="ＭＳ Ｐゴシック" pitchFamily="34" charset="-128"/>
            </a:endParaRPr>
          </a:p>
          <a:p>
            <a:r>
              <a:rPr lang="en-US" altLang="en-US" dirty="0" smtClean="0">
                <a:latin typeface="Arial" pitchFamily="34" charset="0"/>
                <a:ea typeface="ＭＳ Ｐゴシック" pitchFamily="34" charset="-128"/>
              </a:rPr>
              <a:t>We </a:t>
            </a:r>
            <a:r>
              <a:rPr lang="en-US" altLang="en-US" dirty="0">
                <a:latin typeface="Arial" pitchFamily="34" charset="0"/>
                <a:ea typeface="ＭＳ Ｐゴシック" pitchFamily="34" charset="-128"/>
              </a:rPr>
              <a:t>will focus primarily on Formative Feedback and the key</a:t>
            </a:r>
            <a:r>
              <a:rPr lang="en-US" altLang="en-US" baseline="0" dirty="0">
                <a:latin typeface="Arial" pitchFamily="34" charset="0"/>
                <a:ea typeface="ＭＳ Ｐゴシック" pitchFamily="34" charset="-128"/>
              </a:rPr>
              <a:t> is that it is ongoing, throughout the process.  Summative often requires using standard forms from universities or licensing organizations.  </a:t>
            </a:r>
          </a:p>
          <a:p>
            <a:endParaRPr lang="en-US" altLang="en-US" baseline="0" dirty="0">
              <a:latin typeface="Arial" pitchFamily="34" charset="0"/>
              <a:ea typeface="ＭＳ Ｐゴシック" pitchFamily="34" charset="-128"/>
            </a:endParaRPr>
          </a:p>
          <a:p>
            <a:r>
              <a:rPr lang="en-US" altLang="en-US" baseline="0" dirty="0">
                <a:latin typeface="Arial" pitchFamily="34" charset="0"/>
                <a:ea typeface="ＭＳ Ｐゴシック" pitchFamily="34" charset="-128"/>
              </a:rPr>
              <a:t>It is important that nothing is written into summative evaluations that has not been previously shared in formative feedback. Summative feedback should not come as a surprise to the supervisee.</a:t>
            </a:r>
          </a:p>
          <a:p>
            <a:endParaRPr lang="en-US" altLang="en-US" baseline="0" dirty="0">
              <a:latin typeface="Arial" pitchFamily="34" charset="0"/>
              <a:ea typeface="ＭＳ Ｐゴシック" pitchFamily="34" charset="-128"/>
            </a:endParaRPr>
          </a:p>
          <a:p>
            <a:r>
              <a:rPr lang="en-US" altLang="en-US" baseline="0" dirty="0">
                <a:latin typeface="Arial" pitchFamily="34" charset="0"/>
                <a:ea typeface="ＭＳ Ｐゴシック" pitchFamily="34" charset="-128"/>
              </a:rPr>
              <a:t>Evaluation should also be a reciprocal process—does the supervisee have a chance to evaluate the supervisor, the setting, the training program?</a:t>
            </a:r>
          </a:p>
          <a:p>
            <a:endParaRPr lang="en-US" altLang="en-US" baseline="0" dirty="0">
              <a:latin typeface="Arial" pitchFamily="34" charset="0"/>
              <a:ea typeface="ＭＳ Ｐゴシック" pitchFamily="34" charset="-128"/>
            </a:endParaRPr>
          </a:p>
          <a:p>
            <a:endParaRPr lang="en-US" altLang="en-US" dirty="0">
              <a:latin typeface="Arial" pitchFamily="34" charset="0"/>
              <a:ea typeface="ＭＳ Ｐゴシック" pitchFamily="34" charset="-128"/>
            </a:endParaRPr>
          </a:p>
        </p:txBody>
      </p:sp>
      <p:sp>
        <p:nvSpPr>
          <p:cNvPr id="11981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871" indent="-285720">
              <a:defRPr sz="2400">
                <a:solidFill>
                  <a:schemeClr val="tx1"/>
                </a:solidFill>
                <a:latin typeface="Arial" pitchFamily="34" charset="0"/>
                <a:ea typeface="ＭＳ Ｐゴシック" pitchFamily="34" charset="-128"/>
              </a:defRPr>
            </a:lvl2pPr>
            <a:lvl3pPr marL="1142879" indent="-228576">
              <a:defRPr sz="2400">
                <a:solidFill>
                  <a:schemeClr val="tx1"/>
                </a:solidFill>
                <a:latin typeface="Arial" pitchFamily="34" charset="0"/>
                <a:ea typeface="ＭＳ Ｐゴシック" pitchFamily="34" charset="-128"/>
              </a:defRPr>
            </a:lvl3pPr>
            <a:lvl4pPr marL="1600031" indent="-228576">
              <a:defRPr sz="2400">
                <a:solidFill>
                  <a:schemeClr val="tx1"/>
                </a:solidFill>
                <a:latin typeface="Arial" pitchFamily="34" charset="0"/>
                <a:ea typeface="ＭＳ Ｐゴシック" pitchFamily="34" charset="-128"/>
              </a:defRPr>
            </a:lvl4pPr>
            <a:lvl5pPr marL="2057182" indent="-228576">
              <a:defRPr sz="2400">
                <a:solidFill>
                  <a:schemeClr val="tx1"/>
                </a:solidFill>
                <a:latin typeface="Arial" pitchFamily="34" charset="0"/>
                <a:ea typeface="ＭＳ Ｐゴシック" pitchFamily="34" charset="-128"/>
              </a:defRPr>
            </a:lvl5pPr>
            <a:lvl6pPr marL="2514333" indent="-22857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486" indent="-22857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37" indent="-22857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789" indent="-22857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202DF644-6018-4014-A142-065110963704}" type="slidenum">
              <a:rPr lang="en-US" altLang="en-US" sz="1200">
                <a:solidFill>
                  <a:prstClr val="black"/>
                </a:solidFill>
              </a:rPr>
              <a:pPr/>
              <a:t>85</a:t>
            </a:fld>
            <a:endParaRPr lang="en-US" altLang="en-US" sz="1200">
              <a:solidFill>
                <a:prstClr val="black"/>
              </a:solidFill>
            </a:endParaRPr>
          </a:p>
        </p:txBody>
      </p:sp>
    </p:spTree>
    <p:extLst>
      <p:ext uri="{BB962C8B-B14F-4D97-AF65-F5344CB8AC3E}">
        <p14:creationId xmlns:p14="http://schemas.microsoft.com/office/powerpoint/2010/main" val="1936977606"/>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dirty="0" smtClean="0"/>
              <a:t>STACY SLIDE</a:t>
            </a:r>
          </a:p>
          <a:p>
            <a:endParaRPr lang="en-US" dirty="0" smtClean="0"/>
          </a:p>
          <a:p>
            <a:endParaRPr lang="en-US" dirty="0" smtClean="0"/>
          </a:p>
          <a:p>
            <a:r>
              <a:rPr lang="en-US" dirty="0" smtClean="0"/>
              <a:t>If </a:t>
            </a:r>
            <a:r>
              <a:rPr lang="en-US" dirty="0"/>
              <a:t>it is important,</a:t>
            </a:r>
            <a:r>
              <a:rPr lang="en-US" baseline="0" dirty="0"/>
              <a:t> one will make time for it. Therefore the 2 hours of required supervision for interns should be a time set aside and not on the fly. It is h</a:t>
            </a:r>
            <a:r>
              <a:rPr lang="en-US" dirty="0"/>
              <a:t>elpful to structure particular time for feedback for all types of supervision. </a:t>
            </a:r>
          </a:p>
          <a:p>
            <a:endParaRPr lang="en-US" dirty="0"/>
          </a:p>
          <a:p>
            <a:r>
              <a:rPr lang="en-US" dirty="0"/>
              <a:t>Should be part of the contract,</a:t>
            </a:r>
            <a:r>
              <a:rPr lang="en-US" baseline="0" dirty="0"/>
              <a:t> but also include that the intern has responsibility to request additional feedback if desired </a:t>
            </a:r>
          </a:p>
          <a:p>
            <a:endParaRPr lang="en-US" dirty="0"/>
          </a:p>
          <a:p>
            <a:r>
              <a:rPr lang="en-US" dirty="0"/>
              <a:t>Interns responsibility to ask for additional feedback but this should be encouraged and time</a:t>
            </a:r>
            <a:r>
              <a:rPr lang="en-US" baseline="0" dirty="0"/>
              <a:t> set aside in supervision for this to occur.</a:t>
            </a:r>
            <a:endParaRPr lang="en-US" dirty="0"/>
          </a:p>
          <a:p>
            <a:endParaRPr lang="en-US" dirty="0"/>
          </a:p>
          <a:p>
            <a:r>
              <a:rPr lang="en-US" dirty="0"/>
              <a:t>Providing</a:t>
            </a:r>
            <a:r>
              <a:rPr lang="en-US" baseline="0" dirty="0"/>
              <a:t> feedback early in the relationship is key to setting the stage for this being an important component of learning and not waiting until there is a significant issue to address it with the supervisee or the training program. Hoping a difficulty goes away typically doesn’t have a positive outcome. Training programs cannot assist if they don’t know, and if training programs are not notified until March it leaves little time to create a remediation process.</a:t>
            </a:r>
            <a:endParaRPr lang="en-US" dirty="0"/>
          </a:p>
        </p:txBody>
      </p:sp>
      <p:sp>
        <p:nvSpPr>
          <p:cNvPr id="4" name="Slide Number Placeholder 3"/>
          <p:cNvSpPr>
            <a:spLocks noGrp="1"/>
          </p:cNvSpPr>
          <p:nvPr>
            <p:ph type="sldNum" sz="quarter" idx="10"/>
          </p:nvPr>
        </p:nvSpPr>
        <p:spPr/>
        <p:txBody>
          <a:bodyPr/>
          <a:lstStyle/>
          <a:p>
            <a:fld id="{9BAA7464-D549-4DDA-AFE3-6CFF9F185EA2}"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192348793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2275" y="704850"/>
            <a:ext cx="6257925" cy="3519488"/>
          </a:xfrm>
        </p:spPr>
      </p:sp>
      <p:sp>
        <p:nvSpPr>
          <p:cNvPr id="3" name="Notes Placeholder 2"/>
          <p:cNvSpPr>
            <a:spLocks noGrp="1"/>
          </p:cNvSpPr>
          <p:nvPr>
            <p:ph type="body" idx="1"/>
          </p:nvPr>
        </p:nvSpPr>
        <p:spPr/>
        <p:txBody>
          <a:bodyPr/>
          <a:lstStyle/>
          <a:p>
            <a:r>
              <a:rPr lang="en-US"/>
              <a:t>Again, supervisees</a:t>
            </a:r>
            <a:r>
              <a:rPr lang="en-US" baseline="0"/>
              <a:t> have a right to know what areas they will be conducting themselves in and which areas they will be evaluated on. Supervisors have the responsibility to be able to assess and offer feedback in all domains of SP.</a:t>
            </a:r>
            <a:endParaRPr lang="en-US"/>
          </a:p>
        </p:txBody>
      </p:sp>
      <p:sp>
        <p:nvSpPr>
          <p:cNvPr id="4" name="Slide Number Placeholder 3"/>
          <p:cNvSpPr>
            <a:spLocks noGrp="1"/>
          </p:cNvSpPr>
          <p:nvPr>
            <p:ph type="sldNum" sz="quarter" idx="10"/>
          </p:nvPr>
        </p:nvSpPr>
        <p:spPr/>
        <p:txBody>
          <a:bodyPr/>
          <a:lstStyle/>
          <a:p>
            <a:fld id="{9BAA7464-D549-4DDA-AFE3-6CFF9F185EA2}" type="slidenum">
              <a:rPr lang="en-US" smtClean="0">
                <a:solidFill>
                  <a:prstClr val="black"/>
                </a:solidFill>
              </a:rPr>
              <a:pPr/>
              <a:t>87</a:t>
            </a:fld>
            <a:endParaRPr lang="en-US">
              <a:solidFill>
                <a:prstClr val="black"/>
              </a:solidFill>
            </a:endParaRPr>
          </a:p>
        </p:txBody>
      </p:sp>
    </p:spTree>
    <p:extLst>
      <p:ext uri="{BB962C8B-B14F-4D97-AF65-F5344CB8AC3E}">
        <p14:creationId xmlns:p14="http://schemas.microsoft.com/office/powerpoint/2010/main" val="40734961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871" indent="-285720">
              <a:defRPr sz="2400">
                <a:solidFill>
                  <a:schemeClr val="tx1"/>
                </a:solidFill>
                <a:latin typeface="Arial" pitchFamily="34" charset="0"/>
                <a:ea typeface="ＭＳ Ｐゴシック" pitchFamily="34" charset="-128"/>
              </a:defRPr>
            </a:lvl2pPr>
            <a:lvl3pPr marL="1142879" indent="-228576">
              <a:defRPr sz="2400">
                <a:solidFill>
                  <a:schemeClr val="tx1"/>
                </a:solidFill>
                <a:latin typeface="Arial" pitchFamily="34" charset="0"/>
                <a:ea typeface="ＭＳ Ｐゴシック" pitchFamily="34" charset="-128"/>
              </a:defRPr>
            </a:lvl3pPr>
            <a:lvl4pPr marL="1600031" indent="-228576">
              <a:defRPr sz="2400">
                <a:solidFill>
                  <a:schemeClr val="tx1"/>
                </a:solidFill>
                <a:latin typeface="Arial" pitchFamily="34" charset="0"/>
                <a:ea typeface="ＭＳ Ｐゴシック" pitchFamily="34" charset="-128"/>
              </a:defRPr>
            </a:lvl4pPr>
            <a:lvl5pPr marL="2057182" indent="-228576">
              <a:defRPr sz="2400">
                <a:solidFill>
                  <a:schemeClr val="tx1"/>
                </a:solidFill>
                <a:latin typeface="Arial" pitchFamily="34" charset="0"/>
                <a:ea typeface="ＭＳ Ｐゴシック" pitchFamily="34" charset="-128"/>
              </a:defRPr>
            </a:lvl5pPr>
            <a:lvl6pPr marL="2514333" indent="-22857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486" indent="-22857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37" indent="-22857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789" indent="-22857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3F4ED29A-29AB-4436-A345-2AA4B47704E5}" type="slidenum">
              <a:rPr lang="en-US" altLang="en-US" sz="1200">
                <a:solidFill>
                  <a:srgbClr val="000000"/>
                </a:solidFill>
                <a:latin typeface="Calibri" pitchFamily="34" charset="0"/>
              </a:rPr>
              <a:pPr/>
              <a:t>88</a:t>
            </a:fld>
            <a:endParaRPr lang="en-US" altLang="en-US" sz="1200">
              <a:solidFill>
                <a:srgbClr val="000000"/>
              </a:solidFill>
              <a:latin typeface="Calibri" pitchFamily="34"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smtClean="0">
                <a:latin typeface="Arial" pitchFamily="34" charset="0"/>
                <a:ea typeface="ＭＳ Ｐゴシック" pitchFamily="34" charset="-128"/>
              </a:rPr>
              <a:t>MARK</a:t>
            </a:r>
            <a:r>
              <a:rPr lang="en-US" altLang="en-US" baseline="0" dirty="0" smtClean="0">
                <a:latin typeface="Arial" pitchFamily="34" charset="0"/>
                <a:ea typeface="ＭＳ Ｐゴシック" pitchFamily="34" charset="-128"/>
              </a:rPr>
              <a:t> SLIDE</a:t>
            </a:r>
            <a:endParaRPr lang="en-US" altLang="en-US" dirty="0" smtClean="0">
              <a:latin typeface="Arial" pitchFamily="34" charset="0"/>
              <a:ea typeface="ＭＳ Ｐゴシック" pitchFamily="34" charset="-128"/>
            </a:endParaRPr>
          </a:p>
          <a:p>
            <a:pPr>
              <a:spcBef>
                <a:spcPct val="0"/>
              </a:spcBef>
            </a:pPr>
            <a:endParaRPr lang="en-US" altLang="en-US" dirty="0" smtClean="0">
              <a:latin typeface="Arial" pitchFamily="34" charset="0"/>
              <a:ea typeface="ＭＳ Ｐゴシック" pitchFamily="34" charset="-128"/>
            </a:endParaRPr>
          </a:p>
          <a:p>
            <a:pPr>
              <a:spcBef>
                <a:spcPct val="0"/>
              </a:spcBef>
            </a:pPr>
            <a:r>
              <a:rPr lang="en-US" altLang="en-US" dirty="0" smtClean="0">
                <a:latin typeface="Arial" pitchFamily="34" charset="0"/>
                <a:ea typeface="ＭＳ Ｐゴシック" pitchFamily="34" charset="-128"/>
              </a:rPr>
              <a:t>Most </a:t>
            </a:r>
            <a:r>
              <a:rPr lang="en-US" altLang="en-US" dirty="0">
                <a:latin typeface="Arial" pitchFamily="34" charset="0"/>
                <a:ea typeface="ＭＳ Ｐゴシック" pitchFamily="34" charset="-128"/>
              </a:rPr>
              <a:t>supervisors</a:t>
            </a:r>
            <a:r>
              <a:rPr lang="en-US" altLang="en-US" baseline="0" dirty="0">
                <a:latin typeface="Arial" pitchFamily="34" charset="0"/>
                <a:ea typeface="ＭＳ Ｐゴシック" pitchFamily="34" charset="-128"/>
              </a:rPr>
              <a:t> consider the supervisee’s workload as the key focus of supervision. But what about the interactions the supervisee has in trying to complete these activities. This should also be an area where we provide feedback. </a:t>
            </a:r>
          </a:p>
          <a:p>
            <a:pPr>
              <a:spcBef>
                <a:spcPct val="0"/>
              </a:spcBef>
            </a:pPr>
            <a:endParaRPr lang="en-US" altLang="en-US" dirty="0">
              <a:latin typeface="Arial" pitchFamily="34" charset="0"/>
              <a:ea typeface="ＭＳ Ｐゴシック" pitchFamily="34" charset="-128"/>
            </a:endParaRPr>
          </a:p>
          <a:p>
            <a:pPr>
              <a:lnSpc>
                <a:spcPct val="200000"/>
              </a:lnSpc>
              <a:spcBef>
                <a:spcPct val="0"/>
              </a:spcBef>
            </a:pPr>
            <a:r>
              <a:rPr lang="en-US" altLang="en-US" dirty="0">
                <a:latin typeface="Arial" pitchFamily="34" charset="0"/>
                <a:ea typeface="ＭＳ Ｐゴシック" pitchFamily="34" charset="-128"/>
              </a:rPr>
              <a:t>It is often</a:t>
            </a:r>
            <a:r>
              <a:rPr lang="en-US" altLang="en-US" baseline="0" dirty="0">
                <a:latin typeface="Arial" pitchFamily="34" charset="0"/>
                <a:ea typeface="ＭＳ Ｐゴシック" pitchFamily="34" charset="-128"/>
              </a:rPr>
              <a:t> tempting to overlook the importance of discussing the supervisory relationship and how it is progressing. Many supervisees may have unspoken expectations about personal competencies and how they should be allowed to function even in a training role. Sometimes trainees think they should not be observed in assessment or allowed to immediately begin counseling, and do not recognize that the supervisor does not have direct input/observation of the supervisee’s skills.</a:t>
            </a:r>
          </a:p>
          <a:p>
            <a:pPr>
              <a:lnSpc>
                <a:spcPct val="200000"/>
              </a:lnSpc>
              <a:spcBef>
                <a:spcPct val="0"/>
              </a:spcBef>
            </a:pPr>
            <a:endParaRPr lang="en-US" altLang="en-US" baseline="0" dirty="0">
              <a:latin typeface="Arial" pitchFamily="34" charset="0"/>
              <a:ea typeface="ＭＳ Ｐゴシック" pitchFamily="34" charset="-128"/>
            </a:endParaRPr>
          </a:p>
          <a:p>
            <a:pPr>
              <a:lnSpc>
                <a:spcPct val="200000"/>
              </a:lnSpc>
              <a:spcBef>
                <a:spcPct val="0"/>
              </a:spcBef>
            </a:pPr>
            <a:r>
              <a:rPr lang="en-US" altLang="en-US" b="1" baseline="0" dirty="0">
                <a:latin typeface="Arial" pitchFamily="34" charset="0"/>
                <a:ea typeface="ＭＳ Ｐゴシック" pitchFamily="34" charset="-128"/>
              </a:rPr>
              <a:t>**Supervisors are encouraged to build time into the supervision sessions to discuss the supervisory relationship and process.</a:t>
            </a:r>
          </a:p>
          <a:p>
            <a:pPr>
              <a:lnSpc>
                <a:spcPct val="200000"/>
              </a:lnSpc>
              <a:spcBef>
                <a:spcPct val="0"/>
              </a:spcBef>
            </a:pPr>
            <a:endParaRPr lang="en-US" altLang="en-US" b="1" baseline="0" dirty="0">
              <a:latin typeface="Arial" pitchFamily="34" charset="0"/>
              <a:ea typeface="ＭＳ Ｐゴシック" pitchFamily="34" charset="-128"/>
            </a:endParaRPr>
          </a:p>
          <a:p>
            <a:r>
              <a:rPr lang="en-US" baseline="0" dirty="0"/>
              <a:t>Stacy’s Comments</a:t>
            </a:r>
          </a:p>
          <a:p>
            <a:r>
              <a:rPr lang="en-US" baseline="0" dirty="0"/>
              <a:t>Changes are in italics </a:t>
            </a:r>
            <a:endParaRPr lang="en-US" dirty="0"/>
          </a:p>
          <a:p>
            <a:pPr>
              <a:lnSpc>
                <a:spcPct val="200000"/>
              </a:lnSpc>
              <a:spcBef>
                <a:spcPct val="0"/>
              </a:spcBef>
            </a:pPr>
            <a:endParaRPr lang="en-US" altLang="en-US" b="1" dirty="0">
              <a:latin typeface="Arial" pitchFamily="34" charset="0"/>
              <a:ea typeface="ＭＳ Ｐゴシック" pitchFamily="34" charset="-128"/>
            </a:endParaRPr>
          </a:p>
        </p:txBody>
      </p:sp>
    </p:spTree>
    <p:extLst>
      <p:ext uri="{BB962C8B-B14F-4D97-AF65-F5344CB8AC3E}">
        <p14:creationId xmlns:p14="http://schemas.microsoft.com/office/powerpoint/2010/main" val="7302803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871" indent="-285720">
              <a:defRPr sz="2400">
                <a:solidFill>
                  <a:schemeClr val="tx1"/>
                </a:solidFill>
                <a:latin typeface="Arial" pitchFamily="34" charset="0"/>
                <a:ea typeface="ＭＳ Ｐゴシック" pitchFamily="34" charset="-128"/>
              </a:defRPr>
            </a:lvl2pPr>
            <a:lvl3pPr marL="1142879" indent="-228576">
              <a:defRPr sz="2400">
                <a:solidFill>
                  <a:schemeClr val="tx1"/>
                </a:solidFill>
                <a:latin typeface="Arial" pitchFamily="34" charset="0"/>
                <a:ea typeface="ＭＳ Ｐゴシック" pitchFamily="34" charset="-128"/>
              </a:defRPr>
            </a:lvl3pPr>
            <a:lvl4pPr marL="1600031" indent="-228576">
              <a:defRPr sz="2400">
                <a:solidFill>
                  <a:schemeClr val="tx1"/>
                </a:solidFill>
                <a:latin typeface="Arial" pitchFamily="34" charset="0"/>
                <a:ea typeface="ＭＳ Ｐゴシック" pitchFamily="34" charset="-128"/>
              </a:defRPr>
            </a:lvl4pPr>
            <a:lvl5pPr marL="2057182" indent="-228576">
              <a:defRPr sz="2400">
                <a:solidFill>
                  <a:schemeClr val="tx1"/>
                </a:solidFill>
                <a:latin typeface="Arial" pitchFamily="34" charset="0"/>
                <a:ea typeface="ＭＳ Ｐゴシック" pitchFamily="34" charset="-128"/>
              </a:defRPr>
            </a:lvl5pPr>
            <a:lvl6pPr marL="2514333" indent="-22857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486" indent="-22857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37" indent="-22857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789" indent="-22857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78DB51A-F221-4D46-A408-8A515DA6D946}" type="slidenum">
              <a:rPr lang="en-US" altLang="en-US" sz="1200">
                <a:solidFill>
                  <a:srgbClr val="000000"/>
                </a:solidFill>
                <a:latin typeface="Calibri" pitchFamily="34" charset="0"/>
              </a:rPr>
              <a:pPr/>
              <a:t>89</a:t>
            </a:fld>
            <a:endParaRPr lang="en-US" altLang="en-US" sz="1200">
              <a:solidFill>
                <a:srgbClr val="000000"/>
              </a:solidFill>
              <a:latin typeface="Calibri" pitchFamily="34" charset="0"/>
            </a:endParaRPr>
          </a:p>
        </p:txBody>
      </p:sp>
      <p:sp>
        <p:nvSpPr>
          <p:cNvPr id="13209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smtClean="0">
                <a:latin typeface="Arial" pitchFamily="34" charset="0"/>
                <a:ea typeface="ＭＳ Ｐゴシック" pitchFamily="34" charset="-128"/>
              </a:rPr>
              <a:t>MARK SLIDE</a:t>
            </a:r>
          </a:p>
          <a:p>
            <a:pPr>
              <a:spcBef>
                <a:spcPct val="0"/>
              </a:spcBef>
            </a:pPr>
            <a:endParaRPr lang="en-US" altLang="en-US" dirty="0" smtClean="0">
              <a:latin typeface="Arial" pitchFamily="34" charset="0"/>
              <a:ea typeface="ＭＳ Ｐゴシック" pitchFamily="34" charset="-128"/>
            </a:endParaRPr>
          </a:p>
          <a:p>
            <a:pPr>
              <a:spcBef>
                <a:spcPct val="0"/>
              </a:spcBef>
            </a:pPr>
            <a:r>
              <a:rPr lang="en-US" altLang="en-US" dirty="0" smtClean="0">
                <a:latin typeface="Arial" pitchFamily="34" charset="0"/>
                <a:ea typeface="ＭＳ Ｐゴシック" pitchFamily="34" charset="-128"/>
              </a:rPr>
              <a:t>Examples</a:t>
            </a:r>
            <a:r>
              <a:rPr lang="en-US" altLang="en-US" baseline="0" dirty="0" smtClean="0">
                <a:latin typeface="Arial" pitchFamily="34" charset="0"/>
                <a:ea typeface="ＭＳ Ｐゴシック" pitchFamily="34" charset="-128"/>
              </a:rPr>
              <a:t> </a:t>
            </a:r>
            <a:r>
              <a:rPr lang="en-US" altLang="en-US" baseline="0" dirty="0">
                <a:latin typeface="Arial" pitchFamily="34" charset="0"/>
                <a:ea typeface="ＭＳ Ｐゴシック" pitchFamily="34" charset="-128"/>
              </a:rPr>
              <a:t>of each may be drawn from the reflections offered to earlier slides re: characteristics of positive and negative feedback.</a:t>
            </a:r>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284413791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MARK SLIDE</a:t>
            </a:r>
          </a:p>
          <a:p>
            <a:endParaRPr lang="en-US" dirty="0" smtClean="0"/>
          </a:p>
          <a:p>
            <a:r>
              <a:rPr lang="en-US" dirty="0" smtClean="0"/>
              <a:t>Structuring </a:t>
            </a:r>
            <a:r>
              <a:rPr lang="en-US" dirty="0"/>
              <a:t>formal</a:t>
            </a:r>
            <a:r>
              <a:rPr lang="en-US" baseline="0" dirty="0"/>
              <a:t> supervision time is similar to the therapeutic hour and the Bell curve of initiation, work, and closure. If we do not leave enough time at the end of our meetings to process feedback and ask questions, our impact may be less than we hope. Often individuals need time to reflect on the feedback they have been given, so creating a time or process for following up after supervision is also a good idea.</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90</a:t>
            </a:fld>
            <a:endParaRPr lang="en-US"/>
          </a:p>
        </p:txBody>
      </p:sp>
    </p:spTree>
    <p:extLst>
      <p:ext uri="{BB962C8B-B14F-4D97-AF65-F5344CB8AC3E}">
        <p14:creationId xmlns:p14="http://schemas.microsoft.com/office/powerpoint/2010/main" val="750205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9</a:t>
            </a:fld>
            <a:endParaRPr lang="en-US"/>
          </a:p>
        </p:txBody>
      </p:sp>
    </p:spTree>
    <p:extLst>
      <p:ext uri="{BB962C8B-B14F-4D97-AF65-F5344CB8AC3E}">
        <p14:creationId xmlns:p14="http://schemas.microsoft.com/office/powerpoint/2010/main" val="180937847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91</a:t>
            </a:fld>
            <a:endParaRPr lang="en-US"/>
          </a:p>
        </p:txBody>
      </p:sp>
    </p:spTree>
    <p:extLst>
      <p:ext uri="{BB962C8B-B14F-4D97-AF65-F5344CB8AC3E}">
        <p14:creationId xmlns:p14="http://schemas.microsoft.com/office/powerpoint/2010/main" val="142656281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ALIDE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92</a:t>
            </a:fld>
            <a:endParaRPr lang="en-US"/>
          </a:p>
        </p:txBody>
      </p:sp>
    </p:spTree>
    <p:extLst>
      <p:ext uri="{BB962C8B-B14F-4D97-AF65-F5344CB8AC3E}">
        <p14:creationId xmlns:p14="http://schemas.microsoft.com/office/powerpoint/2010/main" val="116093135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93</a:t>
            </a:fld>
            <a:endParaRPr lang="en-US"/>
          </a:p>
        </p:txBody>
      </p:sp>
    </p:spTree>
    <p:extLst>
      <p:ext uri="{BB962C8B-B14F-4D97-AF65-F5344CB8AC3E}">
        <p14:creationId xmlns:p14="http://schemas.microsoft.com/office/powerpoint/2010/main" val="361297331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STACY SLIDE </a:t>
            </a:r>
            <a:endParaRPr lang="en-US" dirty="0"/>
          </a:p>
        </p:txBody>
      </p:sp>
      <p:sp>
        <p:nvSpPr>
          <p:cNvPr id="4" name="Slide Number Placeholder 3"/>
          <p:cNvSpPr>
            <a:spLocks noGrp="1"/>
          </p:cNvSpPr>
          <p:nvPr>
            <p:ph type="sldNum" sz="quarter" idx="10"/>
          </p:nvPr>
        </p:nvSpPr>
        <p:spPr/>
        <p:txBody>
          <a:bodyPr/>
          <a:lstStyle/>
          <a:p>
            <a:fld id="{6964BE84-5A3E-47FA-A4B3-E3CBAA5254CA}" type="slidenum">
              <a:rPr lang="en-US" smtClean="0"/>
              <a:t>94</a:t>
            </a:fld>
            <a:endParaRPr lang="en-US"/>
          </a:p>
        </p:txBody>
      </p:sp>
    </p:spTree>
    <p:extLst>
      <p:ext uri="{BB962C8B-B14F-4D97-AF65-F5344CB8AC3E}">
        <p14:creationId xmlns:p14="http://schemas.microsoft.com/office/powerpoint/2010/main" val="406507215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MARK</a:t>
            </a:r>
            <a:r>
              <a:rPr lang="en-US" baseline="0" dirty="0" smtClean="0"/>
              <a:t> SLIDE </a:t>
            </a:r>
            <a:endParaRPr lang="en-US" dirty="0" smtClean="0"/>
          </a:p>
          <a:p>
            <a:endParaRPr lang="en-US" dirty="0" smtClean="0"/>
          </a:p>
          <a:p>
            <a:r>
              <a:rPr lang="en-US" dirty="0" smtClean="0"/>
              <a:t>Ask</a:t>
            </a:r>
            <a:r>
              <a:rPr lang="en-US" dirty="0"/>
              <a:t>, Tell,</a:t>
            </a:r>
            <a:r>
              <a:rPr lang="en-US" baseline="0" dirty="0"/>
              <a:t> Ask is an alternative feedback strategy to the compliment sandwich (strength, constructive feedback, strength).</a:t>
            </a:r>
          </a:p>
          <a:p>
            <a:r>
              <a:rPr lang="en-US" baseline="0" dirty="0"/>
              <a:t>Watch video and then allow time for large group to discuss their reactions. </a:t>
            </a:r>
          </a:p>
          <a:p>
            <a:endParaRPr lang="en-US" baseline="0" dirty="0"/>
          </a:p>
          <a:p>
            <a:r>
              <a:rPr lang="en-US" baseline="0" dirty="0"/>
              <a:t>The 4 Step Approach (</a:t>
            </a:r>
            <a:r>
              <a:rPr lang="en-US" baseline="0" dirty="0" err="1"/>
              <a:t>Cantillon</a:t>
            </a:r>
            <a:r>
              <a:rPr lang="en-US" baseline="0" dirty="0"/>
              <a:t> &amp; </a:t>
            </a:r>
            <a:r>
              <a:rPr lang="en-US" baseline="0" dirty="0" err="1"/>
              <a:t>Sargeant</a:t>
            </a:r>
            <a:r>
              <a:rPr lang="en-US" baseline="0" dirty="0"/>
              <a:t>, 2008) is an elaboration on the Ask, Tell, Ask approach.</a:t>
            </a:r>
          </a:p>
          <a:p>
            <a:endParaRPr lang="en-US" baseline="0" dirty="0"/>
          </a:p>
          <a:p>
            <a:r>
              <a:rPr lang="en-US" baseline="0" dirty="0"/>
              <a:t>Hopefully, participants will share their experiences with these approaches and/or refer back to them when going through the upcoming vignettes.</a:t>
            </a:r>
            <a:endParaRPr lang="en-US" dirty="0"/>
          </a:p>
        </p:txBody>
      </p:sp>
      <p:sp>
        <p:nvSpPr>
          <p:cNvPr id="4" name="Slide Number Placeholder 3"/>
          <p:cNvSpPr>
            <a:spLocks noGrp="1"/>
          </p:cNvSpPr>
          <p:nvPr>
            <p:ph type="sldNum" sz="quarter" idx="10"/>
          </p:nvPr>
        </p:nvSpPr>
        <p:spPr/>
        <p:txBody>
          <a:bodyPr/>
          <a:lstStyle/>
          <a:p>
            <a:fld id="{4111598A-D9B2-4962-AD95-E007AA7323DC}" type="slidenum">
              <a:rPr lang="en-US" smtClean="0">
                <a:solidFill>
                  <a:prstClr val="black"/>
                </a:solidFill>
              </a:rPr>
              <a:pPr/>
              <a:t>95</a:t>
            </a:fld>
            <a:endParaRPr lang="en-US">
              <a:solidFill>
                <a:prstClr val="black"/>
              </a:solidFill>
            </a:endParaRPr>
          </a:p>
        </p:txBody>
      </p:sp>
    </p:spTree>
    <p:extLst>
      <p:ext uri="{BB962C8B-B14F-4D97-AF65-F5344CB8AC3E}">
        <p14:creationId xmlns:p14="http://schemas.microsoft.com/office/powerpoint/2010/main" val="32554905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Rot="1" noChangeAspect="1" noChangeArrowheads="1" noTextEdit="1"/>
          </p:cNvSpPr>
          <p:nvPr>
            <p:ph type="sldImg"/>
          </p:nvPr>
        </p:nvSpPr>
        <p:spPr>
          <a:ln/>
        </p:spPr>
      </p:sp>
      <p:sp>
        <p:nvSpPr>
          <p:cNvPr id="13619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dirty="0" smtClean="0">
              <a:latin typeface="Arial" pitchFamily="34" charset="0"/>
              <a:ea typeface="ＭＳ Ｐゴシック" pitchFamily="34" charset="-128"/>
            </a:endParaRPr>
          </a:p>
          <a:p>
            <a:pPr>
              <a:spcBef>
                <a:spcPct val="0"/>
              </a:spcBef>
            </a:pPr>
            <a:endParaRPr lang="en-US" altLang="en-US" dirty="0" smtClean="0">
              <a:latin typeface="Arial" pitchFamily="34" charset="0"/>
              <a:ea typeface="ＭＳ Ｐゴシック" pitchFamily="34" charset="-128"/>
            </a:endParaRPr>
          </a:p>
          <a:p>
            <a:pPr>
              <a:spcBef>
                <a:spcPct val="0"/>
              </a:spcBef>
            </a:pPr>
            <a:r>
              <a:rPr lang="en-US" altLang="en-US" dirty="0" smtClean="0">
                <a:latin typeface="Arial" pitchFamily="34" charset="0"/>
                <a:ea typeface="ＭＳ Ｐゴシック" pitchFamily="34" charset="-128"/>
              </a:rPr>
              <a:t>If </a:t>
            </a:r>
            <a:r>
              <a:rPr lang="en-US" altLang="en-US" dirty="0">
                <a:latin typeface="Arial" pitchFamily="34" charset="0"/>
                <a:ea typeface="ＭＳ Ｐゴシック" pitchFamily="34" charset="-128"/>
              </a:rPr>
              <a:t>it isn’t written</a:t>
            </a:r>
            <a:r>
              <a:rPr lang="en-US" altLang="en-US" baseline="0" dirty="0">
                <a:latin typeface="Arial" pitchFamily="34" charset="0"/>
                <a:ea typeface="ＭＳ Ｐゴシック" pitchFamily="34" charset="-128"/>
              </a:rPr>
              <a:t> down, it didn’t happen.</a:t>
            </a:r>
          </a:p>
          <a:p>
            <a:pPr>
              <a:spcBef>
                <a:spcPct val="0"/>
              </a:spcBef>
            </a:pPr>
            <a:endParaRPr lang="en-US" altLang="en-US" baseline="0" dirty="0">
              <a:latin typeface="Arial" pitchFamily="34" charset="0"/>
              <a:ea typeface="ＭＳ Ｐゴシック" pitchFamily="34" charset="-128"/>
            </a:endParaRPr>
          </a:p>
          <a:p>
            <a:pPr>
              <a:spcBef>
                <a:spcPct val="0"/>
              </a:spcBef>
            </a:pPr>
            <a:r>
              <a:rPr lang="en-US" altLang="en-US" baseline="0" dirty="0">
                <a:latin typeface="Arial" pitchFamily="34" charset="0"/>
                <a:ea typeface="ＭＳ Ｐゴシック" pitchFamily="34" charset="-128"/>
              </a:rPr>
              <a:t>Creating a paper trail is much easier if the supervisor is using the supervision planning notes and other forms.</a:t>
            </a:r>
          </a:p>
          <a:p>
            <a:pPr>
              <a:spcBef>
                <a:spcPct val="0"/>
              </a:spcBef>
            </a:pPr>
            <a:endParaRPr lang="en-US" altLang="en-US" baseline="0" dirty="0">
              <a:latin typeface="Arial" pitchFamily="34" charset="0"/>
              <a:ea typeface="ＭＳ Ｐゴシック" pitchFamily="34" charset="-128"/>
            </a:endParaRPr>
          </a:p>
          <a:p>
            <a:pPr>
              <a:spcBef>
                <a:spcPct val="0"/>
              </a:spcBef>
            </a:pPr>
            <a:r>
              <a:rPr lang="en-US" altLang="en-US" baseline="0" dirty="0">
                <a:latin typeface="Arial" pitchFamily="34" charset="0"/>
                <a:ea typeface="ＭＳ Ｐゴシック" pitchFamily="34" charset="-128"/>
              </a:rPr>
              <a:t>Be sure to document dates and specific behaviors of concern along with what specific feedback and recommendations were offered to the supervisee.</a:t>
            </a:r>
            <a:endParaRPr lang="en-US" altLang="en-US" dirty="0">
              <a:latin typeface="Arial" pitchFamily="34" charset="0"/>
              <a:ea typeface="ＭＳ Ｐゴシック" pitchFamily="34" charset="-128"/>
            </a:endParaRPr>
          </a:p>
        </p:txBody>
      </p:sp>
    </p:spTree>
    <p:extLst>
      <p:ext uri="{BB962C8B-B14F-4D97-AF65-F5344CB8AC3E}">
        <p14:creationId xmlns:p14="http://schemas.microsoft.com/office/powerpoint/2010/main" val="141231994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an</a:t>
            </a:r>
            <a:r>
              <a:rPr lang="en-US" baseline="0"/>
              <a:t> area where we receive lots of questions and there will likely be a future continuing education offering.</a:t>
            </a:r>
          </a:p>
          <a:p>
            <a:endParaRPr lang="en-US" baseline="0"/>
          </a:p>
          <a:p>
            <a:r>
              <a:rPr lang="en-US" baseline="0"/>
              <a:t>Keep in mind that the number of professional competency concerns noted among supervisees is a low percentage and the majority of our supervisees far exceed our positive expectations.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Prevalence rates lower than some believe because these matters are more stressful and time consuming…thus they are remembered and can overshadow the numerous competent supervisee experiences. </a:t>
            </a:r>
          </a:p>
          <a:p>
            <a:endParaRPr lang="en-US" baseline="0"/>
          </a:p>
          <a:p>
            <a:endParaRPr lang="en-US" baseline="0"/>
          </a:p>
          <a:p>
            <a:r>
              <a:rPr lang="en-US" baseline="0"/>
              <a:t>Ongoing Documentation with specific behaviors and action plans are key.</a:t>
            </a:r>
          </a:p>
          <a:p>
            <a:endParaRPr lang="en-US" baseline="0"/>
          </a:p>
          <a:p>
            <a:r>
              <a:rPr lang="en-US" baseline="0"/>
              <a:t>Again, as noted earlier be sure to bring university training programs into the discussion about concerns earlier than later. </a:t>
            </a:r>
          </a:p>
          <a:p>
            <a:endParaRPr lang="en-US" baseline="0"/>
          </a:p>
          <a:p>
            <a:r>
              <a:rPr lang="en-US" baseline="0"/>
              <a:t>THIS TOPIC WILL BE ADDRESSED IN MORE DETAIL DURING A FOLLOW UP CONTINUING EDUCATION OFFERING</a:t>
            </a:r>
            <a:endParaRPr lang="en-US"/>
          </a:p>
        </p:txBody>
      </p:sp>
      <p:sp>
        <p:nvSpPr>
          <p:cNvPr id="4" name="Slide Number Placeholder 3"/>
          <p:cNvSpPr>
            <a:spLocks noGrp="1"/>
          </p:cNvSpPr>
          <p:nvPr>
            <p:ph type="sldNum" sz="quarter" idx="10"/>
          </p:nvPr>
        </p:nvSpPr>
        <p:spPr/>
        <p:txBody>
          <a:bodyPr/>
          <a:lstStyle/>
          <a:p>
            <a:fld id="{6964BE84-5A3E-47FA-A4B3-E3CBAA5254CA}" type="slidenum">
              <a:rPr lang="en-US" smtClean="0"/>
              <a:t>97</a:t>
            </a:fld>
            <a:endParaRPr lang="en-US"/>
          </a:p>
        </p:txBody>
      </p:sp>
    </p:spTree>
    <p:extLst>
      <p:ext uri="{BB962C8B-B14F-4D97-AF65-F5344CB8AC3E}">
        <p14:creationId xmlns:p14="http://schemas.microsoft.com/office/powerpoint/2010/main" val="153890531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a:ln/>
        </p:spPr>
      </p:sp>
      <p:sp>
        <p:nvSpPr>
          <p:cNvPr id="13824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a:latin typeface="Arial" pitchFamily="34" charset="0"/>
                <a:ea typeface="ＭＳ Ｐゴシック" pitchFamily="34" charset="-128"/>
              </a:rPr>
              <a:t>We have included</a:t>
            </a:r>
            <a:r>
              <a:rPr lang="en-US" altLang="en-US" baseline="0">
                <a:latin typeface="Arial" pitchFamily="34" charset="0"/>
                <a:ea typeface="ＭＳ Ｐゴシック" pitchFamily="34" charset="-128"/>
              </a:rPr>
              <a:t> 10 vignettes but encourage trainers to try to discuss at least 3 cases, if you have time, feel free to cover more. There are samples of supervisory approaches offered for the first three vignettes in the </a:t>
            </a:r>
            <a:r>
              <a:rPr lang="en-US" altLang="en-US" i="1" baseline="0">
                <a:latin typeface="Arial" pitchFamily="34" charset="0"/>
                <a:ea typeface="ＭＳ Ｐゴシック" pitchFamily="34" charset="-128"/>
              </a:rPr>
              <a:t>Supervision in School Psychology: The DEP Model</a:t>
            </a:r>
            <a:r>
              <a:rPr lang="en-US" altLang="en-US" baseline="0">
                <a:latin typeface="Arial" pitchFamily="34" charset="0"/>
                <a:ea typeface="ＭＳ Ｐゴシック" pitchFamily="34" charset="-128"/>
              </a:rPr>
              <a:t> text (pp. 122-124).  </a:t>
            </a:r>
          </a:p>
          <a:p>
            <a:endParaRPr lang="en-US" altLang="en-US" baseline="0">
              <a:latin typeface="Arial" pitchFamily="34" charset="0"/>
              <a:ea typeface="ＭＳ Ｐゴシック" pitchFamily="34" charset="-128"/>
            </a:endParaRPr>
          </a:p>
          <a:p>
            <a:r>
              <a:rPr lang="en-US" altLang="en-US" baseline="0">
                <a:latin typeface="Arial" pitchFamily="34" charset="0"/>
                <a:ea typeface="ＭＳ Ｐゴシック" pitchFamily="34" charset="-128"/>
              </a:rPr>
              <a:t>In practice in training, we suggest diving the group into threes or fours and then assigning one case for each group to review and then report back to the larger group for general discussion.  Participants should specifically address what kind of feedback they would provide to the supervisee and provide sample language of how they would provide it.</a:t>
            </a:r>
            <a:endParaRPr lang="en-US" altLang="en-US">
              <a:latin typeface="Arial" pitchFamily="34" charset="0"/>
              <a:ea typeface="ＭＳ Ｐゴシック" pitchFamily="34" charset="-128"/>
            </a:endParaRPr>
          </a:p>
        </p:txBody>
      </p:sp>
      <p:sp>
        <p:nvSpPr>
          <p:cNvPr id="13824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871" indent="-285720">
              <a:defRPr sz="2400">
                <a:solidFill>
                  <a:schemeClr val="tx1"/>
                </a:solidFill>
                <a:latin typeface="Arial" pitchFamily="34" charset="0"/>
                <a:ea typeface="ＭＳ Ｐゴシック" pitchFamily="34" charset="-128"/>
              </a:defRPr>
            </a:lvl2pPr>
            <a:lvl3pPr marL="1142879" indent="-228576">
              <a:defRPr sz="2400">
                <a:solidFill>
                  <a:schemeClr val="tx1"/>
                </a:solidFill>
                <a:latin typeface="Arial" pitchFamily="34" charset="0"/>
                <a:ea typeface="ＭＳ Ｐゴシック" pitchFamily="34" charset="-128"/>
              </a:defRPr>
            </a:lvl3pPr>
            <a:lvl4pPr marL="1600031" indent="-228576">
              <a:defRPr sz="2400">
                <a:solidFill>
                  <a:schemeClr val="tx1"/>
                </a:solidFill>
                <a:latin typeface="Arial" pitchFamily="34" charset="0"/>
                <a:ea typeface="ＭＳ Ｐゴシック" pitchFamily="34" charset="-128"/>
              </a:defRPr>
            </a:lvl4pPr>
            <a:lvl5pPr marL="2057182" indent="-228576">
              <a:defRPr sz="2400">
                <a:solidFill>
                  <a:schemeClr val="tx1"/>
                </a:solidFill>
                <a:latin typeface="Arial" pitchFamily="34" charset="0"/>
                <a:ea typeface="ＭＳ Ｐゴシック" pitchFamily="34" charset="-128"/>
              </a:defRPr>
            </a:lvl5pPr>
            <a:lvl6pPr marL="2514333" indent="-22857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486" indent="-22857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37" indent="-22857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789" indent="-22857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78626E4D-DB29-4C57-9587-C577D34D03E6}" type="slidenum">
              <a:rPr lang="en-US" altLang="en-US" sz="1200">
                <a:solidFill>
                  <a:prstClr val="black"/>
                </a:solidFill>
              </a:rPr>
              <a:pPr/>
              <a:t>98</a:t>
            </a:fld>
            <a:endParaRPr lang="en-US" altLang="en-US" sz="1200">
              <a:solidFill>
                <a:prstClr val="black"/>
              </a:solidFill>
            </a:endParaRPr>
          </a:p>
        </p:txBody>
      </p:sp>
    </p:spTree>
    <p:extLst>
      <p:ext uri="{BB962C8B-B14F-4D97-AF65-F5344CB8AC3E}">
        <p14:creationId xmlns:p14="http://schemas.microsoft.com/office/powerpoint/2010/main" val="406151453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Slide Image Placeholder 1"/>
          <p:cNvSpPr>
            <a:spLocks noGrp="1" noRot="1" noChangeAspect="1" noTextEdit="1"/>
          </p:cNvSpPr>
          <p:nvPr>
            <p:ph type="sldImg"/>
          </p:nvPr>
        </p:nvSpPr>
        <p:spPr>
          <a:ln/>
        </p:spPr>
      </p:sp>
      <p:sp>
        <p:nvSpPr>
          <p:cNvPr id="14029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ea typeface="ＭＳ Ｐゴシック" pitchFamily="34" charset="-128"/>
              </a:rPr>
              <a:t>STACY</a:t>
            </a:r>
            <a:r>
              <a:rPr lang="en-US" altLang="en-US" baseline="0" dirty="0" smtClean="0">
                <a:latin typeface="Arial" pitchFamily="34" charset="0"/>
                <a:ea typeface="ＭＳ Ｐゴシック" pitchFamily="34" charset="-128"/>
              </a:rPr>
              <a:t> SLIDE </a:t>
            </a:r>
            <a:endParaRPr lang="en-US" altLang="en-US" dirty="0" smtClean="0">
              <a:latin typeface="Arial" pitchFamily="34" charset="0"/>
              <a:ea typeface="ＭＳ Ｐゴシック" pitchFamily="34" charset="-128"/>
            </a:endParaRPr>
          </a:p>
          <a:p>
            <a:endParaRPr lang="en-US" altLang="en-US" dirty="0" smtClean="0">
              <a:latin typeface="Arial" pitchFamily="34" charset="0"/>
              <a:ea typeface="ＭＳ Ｐゴシック" pitchFamily="34" charset="-128"/>
            </a:endParaRPr>
          </a:p>
          <a:p>
            <a:r>
              <a:rPr lang="en-US" altLang="en-US" dirty="0" smtClean="0">
                <a:latin typeface="Arial" pitchFamily="34" charset="0"/>
                <a:ea typeface="ＭＳ Ｐゴシック" pitchFamily="34" charset="-128"/>
              </a:rPr>
              <a:t>It </a:t>
            </a:r>
            <a:r>
              <a:rPr lang="en-US" altLang="en-US" dirty="0">
                <a:latin typeface="Arial" pitchFamily="34" charset="0"/>
                <a:ea typeface="ＭＳ Ｐゴシック" pitchFamily="34" charset="-128"/>
              </a:rPr>
              <a:t>is important to have participants</a:t>
            </a:r>
            <a:r>
              <a:rPr lang="en-US" altLang="en-US" baseline="0" dirty="0">
                <a:latin typeface="Arial" pitchFamily="34" charset="0"/>
                <a:ea typeface="ＭＳ Ｐゴシック" pitchFamily="34" charset="-128"/>
              </a:rPr>
              <a:t> face each other and practice role playing the offering of feedback for these vignettes. It is too tempting to let the group talk in generalities. Past participants note that hear the wording others may use is helpful in their own practice</a:t>
            </a:r>
            <a:r>
              <a:rPr lang="en-US" altLang="en-US" baseline="0" dirty="0" smtClean="0">
                <a:latin typeface="Arial" pitchFamily="34" charset="0"/>
                <a:ea typeface="ＭＳ Ｐゴシック" pitchFamily="34" charset="-128"/>
              </a:rPr>
              <a:t>.</a:t>
            </a:r>
          </a:p>
          <a:p>
            <a:endParaRPr lang="en-US" altLang="en-US" baseline="0" dirty="0" smtClean="0">
              <a:latin typeface="Arial" pitchFamily="34" charset="0"/>
              <a:ea typeface="ＭＳ Ｐゴシック" pitchFamily="34" charset="-128"/>
            </a:endParaRPr>
          </a:p>
          <a:p>
            <a:r>
              <a:rPr lang="en-US" altLang="en-US" baseline="0" dirty="0" smtClean="0">
                <a:latin typeface="Arial" pitchFamily="34" charset="0"/>
                <a:ea typeface="ＭＳ Ｐゴシック" pitchFamily="34" charset="-128"/>
              </a:rPr>
              <a:t>Second book – April 15, 2020 dates…</a:t>
            </a:r>
            <a:endParaRPr lang="en-US" altLang="en-US" dirty="0">
              <a:latin typeface="Arial" pitchFamily="34" charset="0"/>
              <a:ea typeface="ＭＳ Ｐゴシック" pitchFamily="34" charset="-128"/>
            </a:endParaRPr>
          </a:p>
        </p:txBody>
      </p:sp>
      <p:sp>
        <p:nvSpPr>
          <p:cNvPr id="14029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871" indent="-285720">
              <a:defRPr sz="2400">
                <a:solidFill>
                  <a:schemeClr val="tx1"/>
                </a:solidFill>
                <a:latin typeface="Arial" pitchFamily="34" charset="0"/>
                <a:ea typeface="ＭＳ Ｐゴシック" pitchFamily="34" charset="-128"/>
              </a:defRPr>
            </a:lvl2pPr>
            <a:lvl3pPr marL="1142879" indent="-228576">
              <a:defRPr sz="2400">
                <a:solidFill>
                  <a:schemeClr val="tx1"/>
                </a:solidFill>
                <a:latin typeface="Arial" pitchFamily="34" charset="0"/>
                <a:ea typeface="ＭＳ Ｐゴシック" pitchFamily="34" charset="-128"/>
              </a:defRPr>
            </a:lvl3pPr>
            <a:lvl4pPr marL="1600031" indent="-228576">
              <a:defRPr sz="2400">
                <a:solidFill>
                  <a:schemeClr val="tx1"/>
                </a:solidFill>
                <a:latin typeface="Arial" pitchFamily="34" charset="0"/>
                <a:ea typeface="ＭＳ Ｐゴシック" pitchFamily="34" charset="-128"/>
              </a:defRPr>
            </a:lvl4pPr>
            <a:lvl5pPr marL="2057182" indent="-228576">
              <a:defRPr sz="2400">
                <a:solidFill>
                  <a:schemeClr val="tx1"/>
                </a:solidFill>
                <a:latin typeface="Arial" pitchFamily="34" charset="0"/>
                <a:ea typeface="ＭＳ Ｐゴシック" pitchFamily="34" charset="-128"/>
              </a:defRPr>
            </a:lvl5pPr>
            <a:lvl6pPr marL="2514333" indent="-228576"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486" indent="-228576"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8637" indent="-228576"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5789" indent="-228576"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fld id="{F50CBBAE-661E-46E5-B493-CFEB87BCAF9F}" type="slidenum">
              <a:rPr lang="en-US" altLang="en-US" sz="1200">
                <a:solidFill>
                  <a:prstClr val="black"/>
                </a:solidFill>
              </a:rPr>
              <a:pPr/>
              <a:t>99</a:t>
            </a:fld>
            <a:endParaRPr lang="en-US" altLang="en-US" sz="1200">
              <a:solidFill>
                <a:prstClr val="black"/>
              </a:solidFill>
            </a:endParaRPr>
          </a:p>
        </p:txBody>
      </p:sp>
    </p:spTree>
    <p:extLst>
      <p:ext uri="{BB962C8B-B14F-4D97-AF65-F5344CB8AC3E}">
        <p14:creationId xmlns:p14="http://schemas.microsoft.com/office/powerpoint/2010/main" val="400762154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Slide Image Placeholder 1"/>
          <p:cNvSpPr>
            <a:spLocks noGrp="1" noRot="1" noChangeAspect="1" noTextEdit="1"/>
          </p:cNvSpPr>
          <p:nvPr>
            <p:ph type="sldImg"/>
          </p:nvPr>
        </p:nvSpPr>
        <p:spPr>
          <a:ln/>
        </p:spPr>
      </p:sp>
      <p:sp>
        <p:nvSpPr>
          <p:cNvPr id="173059"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latin typeface="Arial" pitchFamily="34" charset="0"/>
                <a:ea typeface="ＭＳ Ｐゴシック" pitchFamily="34" charset="-128"/>
              </a:rPr>
              <a:t>MARK</a:t>
            </a:r>
            <a:r>
              <a:rPr lang="en-US" altLang="en-US" baseline="0" dirty="0" smtClean="0">
                <a:latin typeface="Arial" pitchFamily="34" charset="0"/>
                <a:ea typeface="ＭＳ Ｐゴシック" pitchFamily="34" charset="-128"/>
              </a:rPr>
              <a:t> SLIDE</a:t>
            </a:r>
            <a:endParaRPr lang="en-US" altLang="en-US" dirty="0">
              <a:latin typeface="Arial" pitchFamily="34" charset="0"/>
              <a:ea typeface="ＭＳ Ｐゴシック" pitchFamily="34" charset="-128"/>
            </a:endParaRPr>
          </a:p>
        </p:txBody>
      </p:sp>
      <p:sp>
        <p:nvSpPr>
          <p:cNvPr id="173060"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ea typeface="ＭＳ Ｐゴシック" pitchFamily="34" charset="-128"/>
              </a:defRPr>
            </a:lvl1pPr>
            <a:lvl2pPr marL="765094" indent="-293656">
              <a:defRPr>
                <a:solidFill>
                  <a:schemeClr val="tx1"/>
                </a:solidFill>
                <a:latin typeface="Arial" pitchFamily="34" charset="0"/>
                <a:ea typeface="ＭＳ Ｐゴシック" pitchFamily="34" charset="-128"/>
              </a:defRPr>
            </a:lvl2pPr>
            <a:lvl3pPr marL="1176214" indent="-234925">
              <a:defRPr>
                <a:solidFill>
                  <a:schemeClr val="tx1"/>
                </a:solidFill>
                <a:latin typeface="Arial" pitchFamily="34" charset="0"/>
                <a:ea typeface="ＭＳ Ｐゴシック" pitchFamily="34" charset="-128"/>
              </a:defRPr>
            </a:lvl3pPr>
            <a:lvl4pPr marL="1647651" indent="-234925">
              <a:defRPr>
                <a:solidFill>
                  <a:schemeClr val="tx1"/>
                </a:solidFill>
                <a:latin typeface="Arial" pitchFamily="34" charset="0"/>
                <a:ea typeface="ＭＳ Ｐゴシック" pitchFamily="34" charset="-128"/>
              </a:defRPr>
            </a:lvl4pPr>
            <a:lvl5pPr marL="2119088" indent="-234925">
              <a:defRPr>
                <a:solidFill>
                  <a:schemeClr val="tx1"/>
                </a:solidFill>
                <a:latin typeface="Arial" pitchFamily="34" charset="0"/>
                <a:ea typeface="ＭＳ Ｐゴシック" pitchFamily="34" charset="-128"/>
              </a:defRPr>
            </a:lvl5pPr>
            <a:lvl6pPr marL="2576241" indent="-234925" eaLnBrk="0" fontAlgn="base" hangingPunct="0">
              <a:spcBef>
                <a:spcPct val="0"/>
              </a:spcBef>
              <a:spcAft>
                <a:spcPct val="0"/>
              </a:spcAft>
              <a:defRPr>
                <a:solidFill>
                  <a:schemeClr val="tx1"/>
                </a:solidFill>
                <a:latin typeface="Arial" pitchFamily="34" charset="0"/>
                <a:ea typeface="ＭＳ Ｐゴシック" pitchFamily="34" charset="-128"/>
              </a:defRPr>
            </a:lvl6pPr>
            <a:lvl7pPr marL="3033392" indent="-234925"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0544" indent="-234925" eaLnBrk="0" fontAlgn="base" hangingPunct="0">
              <a:spcBef>
                <a:spcPct val="0"/>
              </a:spcBef>
              <a:spcAft>
                <a:spcPct val="0"/>
              </a:spcAft>
              <a:defRPr>
                <a:solidFill>
                  <a:schemeClr val="tx1"/>
                </a:solidFill>
                <a:latin typeface="Arial" pitchFamily="34" charset="0"/>
                <a:ea typeface="ＭＳ Ｐゴシック" pitchFamily="34" charset="-128"/>
              </a:defRPr>
            </a:lvl8pPr>
            <a:lvl9pPr marL="3947695" indent="-234925" eaLnBrk="0" fontAlgn="base" hangingPunct="0">
              <a:spcBef>
                <a:spcPct val="0"/>
              </a:spcBef>
              <a:spcAft>
                <a:spcPct val="0"/>
              </a:spcAft>
              <a:defRPr>
                <a:solidFill>
                  <a:schemeClr val="tx1"/>
                </a:solidFill>
                <a:latin typeface="Arial" pitchFamily="34" charset="0"/>
                <a:ea typeface="ＭＳ Ｐゴシック" pitchFamily="34" charset="-128"/>
              </a:defRPr>
            </a:lvl9pPr>
          </a:lstStyle>
          <a:p>
            <a:fld id="{A88B2389-403C-4571-93AC-00DAB0114B3E}" type="slidenum">
              <a:rPr lang="en-US" altLang="en-US">
                <a:solidFill>
                  <a:prstClr val="black"/>
                </a:solidFill>
              </a:rPr>
              <a:pPr/>
              <a:t>100</a:t>
            </a:fld>
            <a:endParaRPr lang="en-US" altLang="en-US">
              <a:solidFill>
                <a:prstClr val="black"/>
              </a:solidFill>
            </a:endParaRPr>
          </a:p>
        </p:txBody>
      </p:sp>
    </p:spTree>
    <p:extLst>
      <p:ext uri="{BB962C8B-B14F-4D97-AF65-F5344CB8AC3E}">
        <p14:creationId xmlns:p14="http://schemas.microsoft.com/office/powerpoint/2010/main" val="20491469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450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8592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334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1913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9136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4731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5366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0943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7380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141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16000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102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4946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1241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03552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8B4CD1D-87F3-8E47-9CE2-55B621BE5DD6}"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ECB424-F5EA-F04D-B9A1-F6AE8DD822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71291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B4CD1D-87F3-8E47-9CE2-55B621BE5DD6}"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ECB424-F5EA-F04D-B9A1-F6AE8DD822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3302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B4CD1D-87F3-8E47-9CE2-55B621BE5DD6}"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ECB424-F5EA-F04D-B9A1-F6AE8DD822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8420047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8B4CD1D-87F3-8E47-9CE2-55B621BE5DD6}" type="datetimeFigureOut">
              <a:rPr lang="en-US" smtClean="0">
                <a:solidFill>
                  <a:prstClr val="black">
                    <a:tint val="75000"/>
                  </a:prstClr>
                </a:solidFill>
              </a:rPr>
              <a:pPr/>
              <a:t>1/29/2020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ECB424-F5EA-F04D-B9A1-F6AE8DD822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04864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8B4CD1D-87F3-8E47-9CE2-55B621BE5DD6}" type="datetimeFigureOut">
              <a:rPr lang="en-US" smtClean="0">
                <a:solidFill>
                  <a:prstClr val="black">
                    <a:tint val="75000"/>
                  </a:prstClr>
                </a:solidFill>
              </a:rPr>
              <a:pPr/>
              <a:t>1/29/2020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ECB424-F5EA-F04D-B9A1-F6AE8DD822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021317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8B4CD1D-87F3-8E47-9CE2-55B621BE5DD6}" type="datetimeFigureOut">
              <a:rPr lang="en-US" smtClean="0">
                <a:solidFill>
                  <a:prstClr val="black">
                    <a:tint val="75000"/>
                  </a:prstClr>
                </a:solidFill>
              </a:rPr>
              <a:pPr/>
              <a:t>1/29/2020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ECB424-F5EA-F04D-B9A1-F6AE8DD822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20938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B4CD1D-87F3-8E47-9CE2-55B621BE5DD6}" type="datetimeFigureOut">
              <a:rPr lang="en-US" smtClean="0">
                <a:solidFill>
                  <a:prstClr val="black">
                    <a:tint val="75000"/>
                  </a:prstClr>
                </a:solidFill>
              </a:rPr>
              <a:pPr/>
              <a:t>1/29/2020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ECB424-F5EA-F04D-B9A1-F6AE8DD822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3064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53481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B4CD1D-87F3-8E47-9CE2-55B621BE5DD6}" type="datetimeFigureOut">
              <a:rPr lang="en-US" smtClean="0">
                <a:solidFill>
                  <a:prstClr val="black">
                    <a:tint val="75000"/>
                  </a:prstClr>
                </a:solidFill>
              </a:rPr>
              <a:pPr/>
              <a:t>1/29/2020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ECB424-F5EA-F04D-B9A1-F6AE8DD822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169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B4CD1D-87F3-8E47-9CE2-55B621BE5DD6}" type="datetimeFigureOut">
              <a:rPr lang="en-US" smtClean="0">
                <a:solidFill>
                  <a:prstClr val="black">
                    <a:tint val="75000"/>
                  </a:prstClr>
                </a:solidFill>
              </a:rPr>
              <a:pPr/>
              <a:t>1/29/2020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ECB424-F5EA-F04D-B9A1-F6AE8DD822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0965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B4CD1D-87F3-8E47-9CE2-55B621BE5DD6}"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ECB424-F5EA-F04D-B9A1-F6AE8DD822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99711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8B4CD1D-87F3-8E47-9CE2-55B621BE5DD6}"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ECB424-F5EA-F04D-B9A1-F6AE8DD822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0060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6944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390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97227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5353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08935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0051E3A-E007-FB4C-B4AA-9955CDDC30EE}" type="datetimeFigureOut">
              <a:rPr lang="en-US" smtClean="0">
                <a:solidFill>
                  <a:prstClr val="black">
                    <a:tint val="75000"/>
                  </a:prstClr>
                </a:solidFill>
              </a:rPr>
              <a:pPr/>
              <a:t>1/29/2020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21C7F70-BC13-8E40-8B89-F29E2305414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39398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0051E3A-E007-FB4C-B4AA-9955CDDC30EE}" type="datetimeFigureOut">
              <a:rPr lang="en-US" smtClean="0">
                <a:solidFill>
                  <a:prstClr val="black">
                    <a:tint val="75000"/>
                  </a:prstClr>
                </a:solidFill>
              </a:rPr>
              <a:pPr defTabSz="457200"/>
              <a:t>1/29/2020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21C7F70-BC13-8E40-8B89-F29E2305414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35658775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40051E3A-E007-FB4C-B4AA-9955CDDC30EE}" type="datetimeFigureOut">
              <a:rPr lang="en-US" smtClean="0">
                <a:solidFill>
                  <a:prstClr val="black">
                    <a:tint val="75000"/>
                  </a:prstClr>
                </a:solidFill>
              </a:rPr>
              <a:pPr defTabSz="457200"/>
              <a:t>1/29/2020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321C7F70-BC13-8E40-8B89-F29E23054143}"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73765973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B4CD1D-87F3-8E47-9CE2-55B621BE5DD6}" type="datetimeFigureOut">
              <a:rPr lang="en-US" smtClean="0">
                <a:solidFill>
                  <a:prstClr val="black">
                    <a:tint val="75000"/>
                  </a:prstClr>
                </a:solidFill>
              </a:rPr>
              <a:pPr/>
              <a:t>1/29/2020</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ECB424-F5EA-F04D-B9A1-F6AE8DD822F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2451583"/>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eswerd@ilstu.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tiff"/><Relationship Id="rId5" Type="http://schemas.openxmlformats.org/officeDocument/2006/relationships/image" Target="../media/image1.png"/><Relationship Id="rId4" Type="http://schemas.openxmlformats.org/officeDocument/2006/relationships/hyperlink" Target="mailto:Stacy.Williams@marist.edu"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08.xml"/><Relationship Id="rId1" Type="http://schemas.openxmlformats.org/officeDocument/2006/relationships/slideLayout" Target="../slideLayouts/slideLayout2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diagramData" Target="../diagrams/data5.xml"/><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8" Type="http://schemas.openxmlformats.org/officeDocument/2006/relationships/image" Target="../media/image77.gif"/><Relationship Id="rId3" Type="http://schemas.openxmlformats.org/officeDocument/2006/relationships/hyperlink" Target="mailto:meswerd@ilstu.edu" TargetMode="External"/><Relationship Id="rId7" Type="http://schemas.openxmlformats.org/officeDocument/2006/relationships/image" Target="../media/image1.png"/><Relationship Id="rId2" Type="http://schemas.openxmlformats.org/officeDocument/2006/relationships/notesSlide" Target="../notesSlides/notesSlide121.xml"/><Relationship Id="rId1" Type="http://schemas.openxmlformats.org/officeDocument/2006/relationships/slideLayout" Target="../slideLayouts/slideLayout2.xml"/><Relationship Id="rId6" Type="http://schemas.openxmlformats.org/officeDocument/2006/relationships/image" Target="../media/image2.tiff"/><Relationship Id="rId5" Type="http://schemas.openxmlformats.org/officeDocument/2006/relationships/image" Target="../media/image76.png"/><Relationship Id="rId4" Type="http://schemas.openxmlformats.org/officeDocument/2006/relationships/hyperlink" Target="mailto:Stacy.Williams@marist.edu"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extension.psu.edu/cultural-sensitivity-in-the-workplace" TargetMode="External"/><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7.xml.rels><?xml version="1.0" encoding="UTF-8" standalone="yes"?>
<Relationships xmlns="http://schemas.openxmlformats.org/package/2006/relationships"><Relationship Id="rId8" Type="http://schemas.microsoft.com/office/2007/relationships/diagramDrawing" Target="../diagrams/drawing6.xml"/><Relationship Id="rId13" Type="http://schemas.microsoft.com/office/2007/relationships/diagramDrawing" Target="../diagrams/drawing7.xml"/><Relationship Id="rId3" Type="http://schemas.openxmlformats.org/officeDocument/2006/relationships/image" Target="../media/image11.tiff"/><Relationship Id="rId7" Type="http://schemas.openxmlformats.org/officeDocument/2006/relationships/diagramColors" Target="../diagrams/colors6.xml"/><Relationship Id="rId12" Type="http://schemas.openxmlformats.org/officeDocument/2006/relationships/diagramColors" Target="../diagrams/colors7.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QuickStyle" Target="../diagrams/quickStyle6.xml"/><Relationship Id="rId11" Type="http://schemas.openxmlformats.org/officeDocument/2006/relationships/diagramQuickStyle" Target="../diagrams/quickStyle7.xml"/><Relationship Id="rId5" Type="http://schemas.openxmlformats.org/officeDocument/2006/relationships/diagramLayout" Target="../diagrams/layout6.xml"/><Relationship Id="rId10" Type="http://schemas.openxmlformats.org/officeDocument/2006/relationships/diagramLayout" Target="../diagrams/layout7.xml"/><Relationship Id="rId4" Type="http://schemas.openxmlformats.org/officeDocument/2006/relationships/diagramData" Target="../diagrams/data6.xml"/><Relationship Id="rId9" Type="http://schemas.openxmlformats.org/officeDocument/2006/relationships/diagramData" Target="../diagrams/data7.xml"/></Relationships>
</file>

<file path=ppt/slides/_rels/slide18.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8.xml"/><Relationship Id="rId11" Type="http://schemas.openxmlformats.org/officeDocument/2006/relationships/image" Target="../media/image15.png"/><Relationship Id="rId5" Type="http://schemas.openxmlformats.org/officeDocument/2006/relationships/diagramQuickStyle" Target="../diagrams/quickStyle8.xml"/><Relationship Id="rId10" Type="http://schemas.openxmlformats.org/officeDocument/2006/relationships/image" Target="../media/image14.jpeg"/><Relationship Id="rId4" Type="http://schemas.openxmlformats.org/officeDocument/2006/relationships/diagramLayout" Target="../diagrams/layout8.xml"/><Relationship Id="rId9"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Data" Target="../diagrams/data10.xml"/><Relationship Id="rId3" Type="http://schemas.openxmlformats.org/officeDocument/2006/relationships/diagramData" Target="../diagrams/data9.xml"/><Relationship Id="rId7" Type="http://schemas.microsoft.com/office/2007/relationships/diagramDrawing" Target="../diagrams/drawing9.xml"/><Relationship Id="rId12" Type="http://schemas.microsoft.com/office/2007/relationships/diagramDrawing" Target="../diagrams/drawing10.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9.xml"/><Relationship Id="rId11" Type="http://schemas.openxmlformats.org/officeDocument/2006/relationships/diagramColors" Target="../diagrams/colors10.xml"/><Relationship Id="rId5" Type="http://schemas.openxmlformats.org/officeDocument/2006/relationships/diagramQuickStyle" Target="../diagrams/quickStyle9.xml"/><Relationship Id="rId10" Type="http://schemas.openxmlformats.org/officeDocument/2006/relationships/diagramQuickStyle" Target="../diagrams/quickStyle10.xml"/><Relationship Id="rId4" Type="http://schemas.openxmlformats.org/officeDocument/2006/relationships/diagramLayout" Target="../diagrams/layout9.xml"/><Relationship Id="rId9" Type="http://schemas.openxmlformats.org/officeDocument/2006/relationships/diagramLayout" Target="../diagrams/layout10.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8.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comments" Target="../comments/comment2.xm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hyperlink" Target="https://apps.nasponline.org/standards-and-certification/survey/survey_launch.aspx" TargetMode="External"/><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35.jpeg"/><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image" Target="../media/image36.png"/><Relationship Id="rId7" Type="http://schemas.openxmlformats.org/officeDocument/2006/relationships/diagramColors" Target="../diagrams/colors14.xml"/><Relationship Id="rId2" Type="http://schemas.openxmlformats.org/officeDocument/2006/relationships/notesSlide" Target="../notesSlides/notesSlide43.xml"/><Relationship Id="rId1" Type="http://schemas.openxmlformats.org/officeDocument/2006/relationships/slideLayout" Target="../slideLayouts/slideLayout18.xml"/><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microsoft.com/office/2007/relationships/diagramDrawing" Target="../diagrams/drawing15.xml"/><Relationship Id="rId3" Type="http://schemas.openxmlformats.org/officeDocument/2006/relationships/image" Target="../media/image42.png"/><Relationship Id="rId7" Type="http://schemas.openxmlformats.org/officeDocument/2006/relationships/diagramColors" Target="../diagrams/colors15.xm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diagramQuickStyle" Target="../diagrams/quickStyle15.xml"/><Relationship Id="rId5" Type="http://schemas.openxmlformats.org/officeDocument/2006/relationships/diagramLayout" Target="../diagrams/layout15.xml"/><Relationship Id="rId4" Type="http://schemas.openxmlformats.org/officeDocument/2006/relationships/diagramData" Target="../diagrams/data15.xml"/></Relationships>
</file>

<file path=ppt/slides/_rels/slide4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4.xml"/><Relationship Id="rId1" Type="http://schemas.openxmlformats.org/officeDocument/2006/relationships/video" Target="https://www.youtube.com/embed/1SynR1NYcpo" TargetMode="External"/><Relationship Id="rId6" Type="http://schemas.openxmlformats.org/officeDocument/2006/relationships/hyperlink" Target="https://youtu.be/1SynR1NYcpo" TargetMode="External"/><Relationship Id="rId5" Type="http://schemas.openxmlformats.org/officeDocument/2006/relationships/image" Target="../media/image45.jpeg"/><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54.xml.rels><?xml version="1.0" encoding="UTF-8" standalone="yes"?>
<Relationships xmlns="http://schemas.openxmlformats.org/package/2006/relationships"><Relationship Id="rId8" Type="http://schemas.openxmlformats.org/officeDocument/2006/relationships/diagramData" Target="../diagrams/data19.xml"/><Relationship Id="rId13" Type="http://schemas.openxmlformats.org/officeDocument/2006/relationships/image" Target="../media/image47.png"/><Relationship Id="rId3" Type="http://schemas.openxmlformats.org/officeDocument/2006/relationships/diagramData" Target="../diagrams/data18.xml"/><Relationship Id="rId7" Type="http://schemas.microsoft.com/office/2007/relationships/diagramDrawing" Target="../diagrams/drawing18.xml"/><Relationship Id="rId12" Type="http://schemas.microsoft.com/office/2007/relationships/diagramDrawing" Target="../diagrams/drawing19.xml"/><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diagramColors" Target="../diagrams/colors18.xml"/><Relationship Id="rId11" Type="http://schemas.openxmlformats.org/officeDocument/2006/relationships/diagramColors" Target="../diagrams/colors19.xml"/><Relationship Id="rId5" Type="http://schemas.openxmlformats.org/officeDocument/2006/relationships/diagramQuickStyle" Target="../diagrams/quickStyle18.xml"/><Relationship Id="rId10" Type="http://schemas.openxmlformats.org/officeDocument/2006/relationships/diagramQuickStyle" Target="../diagrams/quickStyle19.xml"/><Relationship Id="rId4" Type="http://schemas.openxmlformats.org/officeDocument/2006/relationships/diagramLayout" Target="../diagrams/layout18.xml"/><Relationship Id="rId9" Type="http://schemas.openxmlformats.org/officeDocument/2006/relationships/diagramLayout" Target="../diagrams/layout19.xml"/></Relationships>
</file>

<file path=ppt/slides/_rels/slide55.xml.rels><?xml version="1.0" encoding="UTF-8" standalone="yes"?>
<Relationships xmlns="http://schemas.openxmlformats.org/package/2006/relationships"><Relationship Id="rId3" Type="http://schemas.openxmlformats.org/officeDocument/2006/relationships/image" Target="../media/image48.gif"/><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hyperlink" Target="https://itun.es/us/alGt5.l"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50.gif"/><Relationship Id="rId4" Type="http://schemas.openxmlformats.org/officeDocument/2006/relationships/image" Target="../media/image49.pn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gif"/></Relationships>
</file>

<file path=ppt/slides/_rels/slide6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74.xml"/><Relationship Id="rId1" Type="http://schemas.openxmlformats.org/officeDocument/2006/relationships/slideLayout" Target="../slideLayouts/slideLayout3.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0.xml.rels><?xml version="1.0" encoding="UTF-8" standalone="yes"?>
<Relationships xmlns="http://schemas.openxmlformats.org/package/2006/relationships"><Relationship Id="rId3" Type="http://schemas.openxmlformats.org/officeDocument/2006/relationships/notesSlide" Target="../notesSlides/notesSlide80.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61.emf"/><Relationship Id="rId4" Type="http://schemas.openxmlformats.org/officeDocument/2006/relationships/package" Target="../embeddings/Microsoft_Word_Document.docx"/></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comments" Target="../comments/comment4.xml"/><Relationship Id="rId4" Type="http://schemas.openxmlformats.org/officeDocument/2006/relationships/image" Target="../media/image63.tiff"/></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7.xml"/><Relationship Id="rId1" Type="http://schemas.openxmlformats.org/officeDocument/2006/relationships/video" Target="https://www.youtube.com/embed/5qArvBdHkJA" TargetMode="External"/><Relationship Id="rId5" Type="http://schemas.openxmlformats.org/officeDocument/2006/relationships/hyperlink" Target="https://youtu.be/5qArvBdHkJA" TargetMode="External"/><Relationship Id="rId4" Type="http://schemas.openxmlformats.org/officeDocument/2006/relationships/image" Target="../media/image44.png"/></Relationships>
</file>

<file path=ppt/slides/_rels/slide92.xml.rels><?xml version="1.0" encoding="UTF-8" standalone="yes"?>
<Relationships xmlns="http://schemas.openxmlformats.org/package/2006/relationships"><Relationship Id="rId8" Type="http://schemas.openxmlformats.org/officeDocument/2006/relationships/diagramData" Target="../diagrams/data22.xml"/><Relationship Id="rId3" Type="http://schemas.openxmlformats.org/officeDocument/2006/relationships/diagramData" Target="../diagrams/data21.xml"/><Relationship Id="rId7" Type="http://schemas.microsoft.com/office/2007/relationships/diagramDrawing" Target="../diagrams/drawing21.xml"/><Relationship Id="rId12" Type="http://schemas.microsoft.com/office/2007/relationships/diagramDrawing" Target="../diagrams/drawing22.xml"/><Relationship Id="rId2" Type="http://schemas.openxmlformats.org/officeDocument/2006/relationships/notesSlide" Target="../notesSlides/notesSlide91.xml"/><Relationship Id="rId1" Type="http://schemas.openxmlformats.org/officeDocument/2006/relationships/slideLayout" Target="../slideLayouts/slideLayout5.xml"/><Relationship Id="rId6" Type="http://schemas.openxmlformats.org/officeDocument/2006/relationships/diagramColors" Target="../diagrams/colors21.xml"/><Relationship Id="rId11" Type="http://schemas.openxmlformats.org/officeDocument/2006/relationships/diagramColors" Target="../diagrams/colors22.xml"/><Relationship Id="rId5" Type="http://schemas.openxmlformats.org/officeDocument/2006/relationships/diagramQuickStyle" Target="../diagrams/quickStyle21.xml"/><Relationship Id="rId10" Type="http://schemas.openxmlformats.org/officeDocument/2006/relationships/diagramQuickStyle" Target="../diagrams/quickStyle22.xml"/><Relationship Id="rId4" Type="http://schemas.openxmlformats.org/officeDocument/2006/relationships/diagramLayout" Target="../diagrams/layout21.xml"/><Relationship Id="rId9" Type="http://schemas.openxmlformats.org/officeDocument/2006/relationships/diagramLayout" Target="../diagrams/layout22.xml"/></Relationships>
</file>

<file path=ppt/slides/_rels/slide93.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youtube.com/watch?v=SYXgMobMU8U" TargetMode="External"/><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7.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7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1DEF4-E0AB-C541-B1C4-127C9B9F8BB0}"/>
              </a:ext>
            </a:extLst>
          </p:cNvPr>
          <p:cNvSpPr>
            <a:spLocks noGrp="1"/>
          </p:cNvSpPr>
          <p:nvPr>
            <p:ph type="ctrTitle"/>
          </p:nvPr>
        </p:nvSpPr>
        <p:spPr>
          <a:xfrm>
            <a:off x="914400" y="502920"/>
            <a:ext cx="10363200" cy="3097531"/>
          </a:xfrm>
        </p:spPr>
        <p:txBody>
          <a:bodyPr>
            <a:normAutofit fontScale="90000"/>
          </a:bodyPr>
          <a:lstStyle/>
          <a:p>
            <a:r>
              <a:rPr lang="en-US" b="1" dirty="0"/>
              <a:t>Building Social Justice, Equity and Support of Trainees Through Supervision and Mentoring</a:t>
            </a:r>
            <a:r>
              <a:rPr lang="en-US" dirty="0"/>
              <a:t/>
            </a:r>
            <a:br>
              <a:rPr lang="en-US" dirty="0"/>
            </a:br>
            <a:r>
              <a:rPr lang="en-US" dirty="0"/>
              <a:t> </a:t>
            </a:r>
            <a:br>
              <a:rPr lang="en-US" dirty="0"/>
            </a:br>
            <a:endParaRPr lang="en-US" dirty="0"/>
          </a:p>
        </p:txBody>
      </p:sp>
      <p:sp>
        <p:nvSpPr>
          <p:cNvPr id="3" name="Subtitle 2">
            <a:extLst>
              <a:ext uri="{FF2B5EF4-FFF2-40B4-BE49-F238E27FC236}">
                <a16:creationId xmlns:a16="http://schemas.microsoft.com/office/drawing/2014/main" id="{FE3F20EA-C608-AD42-B05D-806DA0A0E1F8}"/>
              </a:ext>
            </a:extLst>
          </p:cNvPr>
          <p:cNvSpPr>
            <a:spLocks noGrp="1"/>
          </p:cNvSpPr>
          <p:nvPr>
            <p:ph type="subTitle" idx="1"/>
          </p:nvPr>
        </p:nvSpPr>
        <p:spPr>
          <a:xfrm>
            <a:off x="1828800" y="2880360"/>
            <a:ext cx="8534400" cy="3246120"/>
          </a:xfrm>
        </p:spPr>
        <p:txBody>
          <a:bodyPr>
            <a:normAutofit fontScale="47500" lnSpcReduction="20000"/>
          </a:bodyPr>
          <a:lstStyle/>
          <a:p>
            <a:endParaRPr lang="en-US" dirty="0"/>
          </a:p>
          <a:p>
            <a:r>
              <a:rPr lang="en-US" dirty="0">
                <a:solidFill>
                  <a:schemeClr val="tx1"/>
                </a:solidFill>
              </a:rPr>
              <a:t>Mark E. .</a:t>
            </a:r>
            <a:r>
              <a:rPr lang="en-US" dirty="0" err="1">
                <a:solidFill>
                  <a:schemeClr val="tx1"/>
                </a:solidFill>
              </a:rPr>
              <a:t>Swerdlik</a:t>
            </a:r>
            <a:r>
              <a:rPr lang="en-US" dirty="0">
                <a:solidFill>
                  <a:schemeClr val="tx1"/>
                </a:solidFill>
              </a:rPr>
              <a:t>, Ph.D., ABPP</a:t>
            </a:r>
          </a:p>
          <a:p>
            <a:r>
              <a:rPr lang="en-US" dirty="0">
                <a:solidFill>
                  <a:schemeClr val="tx1"/>
                </a:solidFill>
              </a:rPr>
              <a:t>Illinois Sate University </a:t>
            </a:r>
          </a:p>
          <a:p>
            <a:r>
              <a:rPr lang="en-US" dirty="0">
                <a:solidFill>
                  <a:schemeClr val="tx1"/>
                </a:solidFill>
                <a:hlinkClick r:id="rId3"/>
              </a:rPr>
              <a:t>meswerd@ilstu.edu</a:t>
            </a:r>
            <a:r>
              <a:rPr lang="en-US" dirty="0">
                <a:solidFill>
                  <a:schemeClr val="tx1"/>
                </a:solidFill>
              </a:rPr>
              <a:t> </a:t>
            </a:r>
          </a:p>
          <a:p>
            <a:endParaRPr lang="en-US" dirty="0">
              <a:solidFill>
                <a:schemeClr val="tx1"/>
              </a:solidFill>
            </a:endParaRPr>
          </a:p>
          <a:p>
            <a:r>
              <a:rPr lang="en-US" dirty="0">
                <a:solidFill>
                  <a:schemeClr val="tx1"/>
                </a:solidFill>
              </a:rPr>
              <a:t>Stacy A.S. Williams, Ph.D., NCSP</a:t>
            </a:r>
          </a:p>
          <a:p>
            <a:r>
              <a:rPr lang="en-US" dirty="0">
                <a:solidFill>
                  <a:schemeClr val="tx1"/>
                </a:solidFill>
              </a:rPr>
              <a:t>Marist University </a:t>
            </a:r>
          </a:p>
          <a:p>
            <a:r>
              <a:rPr lang="en-US" dirty="0">
                <a:solidFill>
                  <a:schemeClr val="tx1"/>
                </a:solidFill>
              </a:rPr>
              <a:t> </a:t>
            </a:r>
            <a:r>
              <a:rPr lang="en-US" dirty="0">
                <a:solidFill>
                  <a:schemeClr val="tx1"/>
                </a:solidFill>
                <a:hlinkClick r:id="rId4"/>
              </a:rPr>
              <a:t>Stacy.Williams@marist.edu</a:t>
            </a:r>
            <a:endParaRPr lang="en-US" dirty="0">
              <a:solidFill>
                <a:schemeClr val="tx1"/>
              </a:solidFill>
            </a:endParaRPr>
          </a:p>
          <a:p>
            <a:endParaRPr lang="en-US" dirty="0">
              <a:solidFill>
                <a:schemeClr val="tx1"/>
              </a:solidFill>
            </a:endParaRPr>
          </a:p>
          <a:p>
            <a:endParaRPr lang="en-US" dirty="0">
              <a:solidFill>
                <a:schemeClr val="tx1"/>
              </a:solidFill>
            </a:endParaRPr>
          </a:p>
          <a:p>
            <a:r>
              <a:rPr lang="en-US" sz="5900" b="1" dirty="0">
                <a:solidFill>
                  <a:schemeClr val="tx1"/>
                </a:solidFill>
              </a:rPr>
              <a:t>Panel Presentation at the 2020 Meeting of the Trainers of School Psychologists, Baltimore MD. </a:t>
            </a:r>
          </a:p>
          <a:p>
            <a:endParaRPr lang="en-US" sz="5900" b="1" dirty="0">
              <a:solidFill>
                <a:schemeClr val="tx1"/>
              </a:solidFill>
            </a:endParaRPr>
          </a:p>
          <a:p>
            <a:endParaRPr lang="en-US" dirty="0">
              <a:solidFill>
                <a:schemeClr val="tx1"/>
              </a:solidFill>
            </a:endParaRPr>
          </a:p>
        </p:txBody>
      </p:sp>
      <p:pic>
        <p:nvPicPr>
          <p:cNvPr id="6" name="Picture 5">
            <a:extLst>
              <a:ext uri="{FF2B5EF4-FFF2-40B4-BE49-F238E27FC236}">
                <a16:creationId xmlns:a16="http://schemas.microsoft.com/office/drawing/2014/main" id="{5D35F1A1-EB22-7E46-8D8C-1B2ED97E4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8759" y="2569425"/>
            <a:ext cx="2091785" cy="2091785"/>
          </a:xfrm>
          <a:prstGeom prst="rect">
            <a:avLst/>
          </a:prstGeom>
        </p:spPr>
      </p:pic>
      <p:pic>
        <p:nvPicPr>
          <p:cNvPr id="7" name="Picture 6">
            <a:extLst>
              <a:ext uri="{FF2B5EF4-FFF2-40B4-BE49-F238E27FC236}">
                <a16:creationId xmlns:a16="http://schemas.microsoft.com/office/drawing/2014/main" id="{4D727CC9-646E-5A48-A4EB-EF8FB426E460}"/>
              </a:ext>
            </a:extLst>
          </p:cNvPr>
          <p:cNvPicPr>
            <a:picLocks noChangeAspect="1"/>
          </p:cNvPicPr>
          <p:nvPr/>
        </p:nvPicPr>
        <p:blipFill>
          <a:blip r:embed="rId6"/>
          <a:stretch>
            <a:fillRect/>
          </a:stretch>
        </p:blipFill>
        <p:spPr>
          <a:xfrm>
            <a:off x="1293542" y="2283988"/>
            <a:ext cx="2360169" cy="2360169"/>
          </a:xfrm>
          <a:prstGeom prst="rect">
            <a:avLst/>
          </a:prstGeom>
        </p:spPr>
      </p:pic>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93276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48856" y="914400"/>
            <a:ext cx="11943907" cy="1295400"/>
          </a:xfrm>
        </p:spPr>
        <p:txBody>
          <a:bodyPr>
            <a:noAutofit/>
          </a:bodyPr>
          <a:lstStyle/>
          <a:p>
            <a:r>
              <a:rPr lang="en-US" b="1">
                <a:solidFill>
                  <a:srgbClr val="C00000"/>
                </a:solidFill>
                <a:effectLst>
                  <a:outerShdw blurRad="38100" dist="38100" dir="2700000" algn="tl">
                    <a:srgbClr val="000000">
                      <a:alpha val="43137"/>
                    </a:srgbClr>
                  </a:outerShdw>
                </a:effectLst>
              </a:rPr>
              <a:t>NASP (2018) Position Statement on </a:t>
            </a:r>
            <a:br>
              <a:rPr lang="en-US" b="1">
                <a:solidFill>
                  <a:srgbClr val="C00000"/>
                </a:solidFill>
                <a:effectLst>
                  <a:outerShdw blurRad="38100" dist="38100" dir="2700000" algn="tl">
                    <a:srgbClr val="000000">
                      <a:alpha val="43137"/>
                    </a:srgbClr>
                  </a:outerShdw>
                </a:effectLst>
              </a:rPr>
            </a:br>
            <a:r>
              <a:rPr lang="en-US" b="1">
                <a:solidFill>
                  <a:srgbClr val="C00000"/>
                </a:solidFill>
                <a:effectLst>
                  <a:outerShdw blurRad="38100" dist="38100" dir="2700000" algn="tl">
                    <a:srgbClr val="000000">
                      <a:alpha val="43137"/>
                    </a:srgbClr>
                  </a:outerShdw>
                </a:effectLst>
              </a:rPr>
              <a:t>Supervision in School Psychology</a:t>
            </a:r>
          </a:p>
        </p:txBody>
      </p:sp>
      <p:sp>
        <p:nvSpPr>
          <p:cNvPr id="6" name="Content Placeholder 5"/>
          <p:cNvSpPr>
            <a:spLocks noGrp="1"/>
          </p:cNvSpPr>
          <p:nvPr>
            <p:ph idx="1"/>
          </p:nvPr>
        </p:nvSpPr>
        <p:spPr>
          <a:xfrm>
            <a:off x="1010093" y="2514600"/>
            <a:ext cx="8229600" cy="4114800"/>
          </a:xfrm>
        </p:spPr>
        <p:txBody>
          <a:bodyPr/>
          <a:lstStyle/>
          <a:p>
            <a:pPr marL="0" indent="0">
              <a:buNone/>
            </a:pPr>
            <a:endParaRPr lang="en-US" sz="2800" b="1"/>
          </a:p>
          <a:p>
            <a:pPr marL="0" indent="0">
              <a:buNone/>
            </a:pPr>
            <a:r>
              <a:rPr lang="en-US"/>
              <a:t>NASP strongly promotes supervision </a:t>
            </a:r>
            <a:r>
              <a:rPr lang="en-US" b="1">
                <a:solidFill>
                  <a:srgbClr val="089CA3"/>
                </a:solidFill>
              </a:rPr>
              <a:t>of school psychologists by school psychologists at all levels </a:t>
            </a:r>
            <a:r>
              <a:rPr lang="en-US"/>
              <a:t>of practice (i.e., student, intern, early career, expert).</a:t>
            </a:r>
          </a:p>
        </p:txBody>
      </p:sp>
      <p:pic>
        <p:nvPicPr>
          <p:cNvPr id="19458" name="Picture 2" descr="Image result for nasp school psychology">
            <a:extLst>
              <a:ext uri="{FF2B5EF4-FFF2-40B4-BE49-F238E27FC236}">
                <a16:creationId xmlns:a16="http://schemas.microsoft.com/office/drawing/2014/main" id="{15F15DB8-8DAF-40B5-A0BD-D69041F406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2045" y="2991293"/>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390081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742950"/>
          </a:xfrm>
        </p:spPr>
        <p:txBody>
          <a:bodyPr wrap="square" numCol="1" anchorCtr="0" compatLnSpc="1">
            <a:prstTxWarp prst="textNoShape">
              <a:avLst/>
            </a:prstTxWarp>
            <a:normAutofit/>
          </a:bodyPr>
          <a:lstStyle/>
          <a:p>
            <a:pPr>
              <a:defRPr/>
            </a:pPr>
            <a:r>
              <a:rPr lang="en-US" altLang="en-US" sz="4000" b="1" dirty="0" smtClean="0">
                <a:solidFill>
                  <a:srgbClr val="00B0F0"/>
                </a:solidFill>
                <a:ea typeface="ＭＳ Ｐゴシック" charset="-128"/>
              </a:rPr>
              <a:t>#2  </a:t>
            </a:r>
            <a:r>
              <a:rPr lang="en-US" altLang="en-US" sz="4000" b="1" dirty="0">
                <a:solidFill>
                  <a:srgbClr val="00B0F0"/>
                </a:solidFill>
                <a:ea typeface="ＭＳ Ｐゴシック" charset="-128"/>
              </a:rPr>
              <a:t>Staff Relationships</a:t>
            </a:r>
          </a:p>
        </p:txBody>
      </p:sp>
      <p:sp>
        <p:nvSpPr>
          <p:cNvPr id="3" name="Content Placeholder 2"/>
          <p:cNvSpPr>
            <a:spLocks noGrp="1"/>
          </p:cNvSpPr>
          <p:nvPr>
            <p:ph idx="1"/>
          </p:nvPr>
        </p:nvSpPr>
        <p:spPr>
          <a:xfrm>
            <a:off x="609600" y="1143000"/>
            <a:ext cx="11176000" cy="5181600"/>
          </a:xfrm>
        </p:spPr>
        <p:txBody>
          <a:bodyPr>
            <a:normAutofit fontScale="25000" lnSpcReduction="20000"/>
          </a:bodyPr>
          <a:lstStyle/>
          <a:p>
            <a:pPr marL="0" indent="0">
              <a:buClr>
                <a:srgbClr val="D2CB6C"/>
              </a:buClr>
              <a:buFont typeface="Wingdings 2" charset="2"/>
              <a:buNone/>
              <a:defRPr/>
            </a:pPr>
            <a:r>
              <a:rPr lang="en-US" altLang="en-US" sz="12000" b="1">
                <a:ea typeface="ＭＳ Ｐゴシック" charset="-128"/>
              </a:rPr>
              <a:t>You are supervising A’Shadieeyah, in her elementary  school placement.  She is a bright, young, and highly motivated Muslim-American school psychology intern. She is working with a group of parents providing parent training. As a follow-up to a recent intervention team meeting,  A’Shadieeyah, who wears a Hijab,  is assigned to consult with a particular teacher. After inquiring whether A’Shadieeyah followed up with the teacher, your supervisee reports that the teacher refused to work with her because she was a Muslim and she does not like “those people.” </a:t>
            </a:r>
          </a:p>
          <a:p>
            <a:pPr marL="0" indent="0">
              <a:buClr>
                <a:srgbClr val="D2CB6C"/>
              </a:buClr>
              <a:buFont typeface="Wingdings 2" charset="2"/>
              <a:buNone/>
              <a:defRPr/>
            </a:pPr>
            <a:endParaRPr lang="en-US" altLang="en-US" sz="11200" b="1">
              <a:solidFill>
                <a:srgbClr val="00B050"/>
              </a:solidFill>
              <a:effectLst>
                <a:outerShdw blurRad="38100" dist="38100" dir="2700000" algn="tl">
                  <a:srgbClr val="C0C0C0"/>
                </a:outerShdw>
              </a:effectLst>
              <a:ea typeface="ＭＳ Ｐゴシック" charset="-128"/>
            </a:endParaRPr>
          </a:p>
          <a:p>
            <a:pPr marL="0" indent="0">
              <a:buClr>
                <a:srgbClr val="D2CB6C"/>
              </a:buClr>
              <a:buFont typeface="Wingdings 2" charset="2"/>
              <a:buNone/>
              <a:defRPr/>
            </a:pPr>
            <a:r>
              <a:rPr lang="en-US" altLang="en-US" sz="12000" b="1">
                <a:solidFill>
                  <a:srgbClr val="00B050"/>
                </a:solidFill>
                <a:ea typeface="ＭＳ Ｐゴシック" charset="-128"/>
              </a:rPr>
              <a:t>What are the issues that need to be addressed in supervision? What would you do? </a:t>
            </a:r>
          </a:p>
          <a:p>
            <a:pPr marL="0" indent="0">
              <a:buClr>
                <a:srgbClr val="D2CB6C"/>
              </a:buClr>
              <a:buFont typeface="Wingdings 2" charset="2"/>
              <a:buNone/>
              <a:defRPr/>
            </a:pPr>
            <a:endParaRPr lang="en-US" altLang="en-US" sz="12000" b="1">
              <a:solidFill>
                <a:srgbClr val="00B050"/>
              </a:solidFill>
              <a:effectLst>
                <a:outerShdw blurRad="38100" dist="38100" dir="2700000" algn="tl">
                  <a:srgbClr val="C0C0C0"/>
                </a:outerShdw>
              </a:effectLst>
              <a:ea typeface="ＭＳ Ｐゴシック" charset="-128"/>
            </a:endParaRPr>
          </a:p>
          <a:p>
            <a:pPr marL="0" indent="0">
              <a:buClr>
                <a:srgbClr val="D2CB6C"/>
              </a:buClr>
              <a:buFont typeface="Wingdings 2" charset="2"/>
              <a:buChar char=""/>
              <a:defRPr/>
            </a:pPr>
            <a:endParaRPr lang="en-US" altLang="en-US">
              <a:ea typeface="ＭＳ Ｐゴシック" charset="-128"/>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74324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742950"/>
          </a:xfrm>
        </p:spPr>
        <p:txBody>
          <a:bodyPr wrap="square" numCol="1" anchorCtr="0" compatLnSpc="1">
            <a:prstTxWarp prst="textNoShape">
              <a:avLst/>
            </a:prstTxWarp>
            <a:normAutofit/>
          </a:bodyPr>
          <a:lstStyle/>
          <a:p>
            <a:pPr>
              <a:defRPr/>
            </a:pPr>
            <a:r>
              <a:rPr lang="en-US" altLang="en-US" sz="4000" b="1" dirty="0" smtClean="0">
                <a:solidFill>
                  <a:srgbClr val="00B0F0"/>
                </a:solidFill>
                <a:ea typeface="ＭＳ Ｐゴシック" charset="-128"/>
              </a:rPr>
              <a:t>#3  </a:t>
            </a:r>
            <a:r>
              <a:rPr lang="en-US" altLang="en-US" sz="4000" b="1" dirty="0">
                <a:solidFill>
                  <a:srgbClr val="00B0F0"/>
                </a:solidFill>
                <a:ea typeface="ＭＳ Ｐゴシック" charset="-128"/>
              </a:rPr>
              <a:t>An Anxious Supervisee</a:t>
            </a:r>
          </a:p>
        </p:txBody>
      </p:sp>
      <p:sp>
        <p:nvSpPr>
          <p:cNvPr id="3" name="Content Placeholder 2"/>
          <p:cNvSpPr>
            <a:spLocks noGrp="1"/>
          </p:cNvSpPr>
          <p:nvPr>
            <p:ph idx="1"/>
          </p:nvPr>
        </p:nvSpPr>
        <p:spPr>
          <a:xfrm>
            <a:off x="609600" y="1050376"/>
            <a:ext cx="10871200" cy="5102331"/>
          </a:xfrm>
        </p:spPr>
        <p:txBody>
          <a:bodyPr>
            <a:noAutofit/>
          </a:bodyPr>
          <a:lstStyle/>
          <a:p>
            <a:pPr marL="0" indent="0">
              <a:buClr>
                <a:srgbClr val="D2CB6C"/>
              </a:buClr>
              <a:buFont typeface="Wingdings 2" charset="2"/>
              <a:buNone/>
              <a:defRPr/>
            </a:pPr>
            <a:r>
              <a:rPr lang="en-US" altLang="en-US" sz="2500" b="1" i="1">
                <a:ea typeface="ＭＳ Ｐゴシック" charset="-128"/>
              </a:rPr>
              <a:t>Danny is the first to attend graduate school in his family.  </a:t>
            </a:r>
            <a:r>
              <a:rPr lang="en-US" altLang="en-US" sz="2500" b="1">
                <a:ea typeface="ＭＳ Ｐゴシック" charset="-128"/>
              </a:rPr>
              <a:t>Danny has gone straight to school and had no professional experience prior to entering graduate school. He is a young, intelligent, highly motivated and enthusiastic intern. However, he is anxious about performing everything correctly and wants very much to please you as his supervisor. You have just conducted live supervision with Danny and his male adolescent client and it is very apparent that Danny’s  need for his client to like him is impacting his counseling. He often asks the client if he thinks talking with Danny is helping him and how much does he like working with Danny.  He ended the session by asking the client to rate how good of a job he is doing counseling him. </a:t>
            </a:r>
            <a:endParaRPr lang="en-US" altLang="en-US" sz="1800" b="1">
              <a:ea typeface="ＭＳ Ｐゴシック" charset="-128"/>
            </a:endParaRPr>
          </a:p>
          <a:p>
            <a:pPr marL="0" indent="0">
              <a:buClr>
                <a:srgbClr val="D2CB6C"/>
              </a:buClr>
              <a:buFont typeface="Wingdings 2" charset="2"/>
              <a:buNone/>
              <a:defRPr/>
            </a:pPr>
            <a:r>
              <a:rPr lang="en-US" altLang="en-US" sz="2500" b="1">
                <a:solidFill>
                  <a:srgbClr val="00B050"/>
                </a:solidFill>
                <a:ea typeface="ＭＳ Ｐゴシック" charset="-128"/>
              </a:rPr>
              <a:t>How would you address Danny’s high level of anxiety in supervision?   </a:t>
            </a:r>
            <a:endParaRPr lang="en-US" altLang="en-US" sz="1800" b="1">
              <a:solidFill>
                <a:srgbClr val="00B050"/>
              </a:solidFill>
              <a:ea typeface="ＭＳ Ｐゴシック" charset="-128"/>
            </a:endParaRPr>
          </a:p>
          <a:p>
            <a:pPr marL="0" indent="0">
              <a:buClr>
                <a:srgbClr val="D2CB6C"/>
              </a:buClr>
              <a:buFont typeface="Wingdings 2" charset="2"/>
              <a:buNone/>
              <a:defRPr/>
            </a:pPr>
            <a:r>
              <a:rPr lang="en-US" altLang="en-US" sz="2500" b="1">
                <a:solidFill>
                  <a:srgbClr val="00B050"/>
                </a:solidFill>
                <a:ea typeface="ＭＳ Ｐゴシック" charset="-128"/>
              </a:rPr>
              <a:t>What strategies would you suggest to him to deal with his need for perfection?</a:t>
            </a:r>
          </a:p>
          <a:p>
            <a:pPr marL="0" indent="0">
              <a:buClr>
                <a:srgbClr val="D2CB6C"/>
              </a:buClr>
              <a:buFont typeface="Wingdings 2" charset="2"/>
              <a:buNone/>
              <a:defRPr/>
            </a:pPr>
            <a:r>
              <a:rPr lang="en-US" altLang="en-US" sz="2500" b="1" i="1">
                <a:solidFill>
                  <a:srgbClr val="00B050"/>
                </a:solidFill>
                <a:ea typeface="ＭＳ Ｐゴシック" charset="-128"/>
              </a:rPr>
              <a:t>How does being a first generation student inform the feedback you provide? </a:t>
            </a:r>
            <a:endParaRPr lang="en-US" altLang="en-US" sz="2500" i="1">
              <a:solidFill>
                <a:srgbClr val="00B050"/>
              </a:solidFill>
              <a:ea typeface="ＭＳ Ｐゴシック" charset="-128"/>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990500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wrap="square" numCol="1" anchorCtr="0" compatLnSpc="1">
            <a:prstTxWarp prst="textNoShape">
              <a:avLst/>
            </a:prstTxWarp>
            <a:normAutofit/>
          </a:bodyPr>
          <a:lstStyle/>
          <a:p>
            <a:pPr>
              <a:defRPr/>
            </a:pPr>
            <a:r>
              <a:rPr lang="en-US" altLang="en-US" sz="4000" b="1" dirty="0" smtClean="0">
                <a:solidFill>
                  <a:srgbClr val="00B0F0"/>
                </a:solidFill>
                <a:ea typeface="ＭＳ Ｐゴシック" charset="-128"/>
              </a:rPr>
              <a:t>#4  </a:t>
            </a:r>
            <a:r>
              <a:rPr lang="en-US" altLang="en-US" sz="4000" b="1" dirty="0">
                <a:solidFill>
                  <a:srgbClr val="00B0F0"/>
                </a:solidFill>
                <a:ea typeface="ＭＳ Ｐゴシック" charset="-128"/>
              </a:rPr>
              <a:t>Perceptions of Staff Relations</a:t>
            </a:r>
          </a:p>
        </p:txBody>
      </p:sp>
      <p:sp>
        <p:nvSpPr>
          <p:cNvPr id="3" name="Content Placeholder 2"/>
          <p:cNvSpPr>
            <a:spLocks noGrp="1"/>
          </p:cNvSpPr>
          <p:nvPr>
            <p:ph idx="1"/>
          </p:nvPr>
        </p:nvSpPr>
        <p:spPr>
          <a:xfrm>
            <a:off x="609600" y="914400"/>
            <a:ext cx="11176000" cy="5943600"/>
          </a:xfrm>
        </p:spPr>
        <p:txBody>
          <a:bodyPr>
            <a:normAutofit fontScale="25000" lnSpcReduction="20000"/>
          </a:bodyPr>
          <a:lstStyle/>
          <a:p>
            <a:pPr marL="0" indent="0">
              <a:buClr>
                <a:srgbClr val="D2CB6C"/>
              </a:buClr>
              <a:buFont typeface="Wingdings 2" charset="2"/>
              <a:buNone/>
              <a:defRPr/>
            </a:pPr>
            <a:r>
              <a:rPr lang="en-US" altLang="en-US" sz="12000" b="1" dirty="0">
                <a:ea typeface="ＭＳ Ｐゴシック" charset="-128"/>
              </a:rPr>
              <a:t>You are providing </a:t>
            </a:r>
            <a:r>
              <a:rPr lang="en-US" altLang="en-US" sz="12000" b="1" dirty="0" smtClean="0">
                <a:ea typeface="ＭＳ Ｐゴシック" charset="-128"/>
              </a:rPr>
              <a:t>the </a:t>
            </a:r>
            <a:r>
              <a:rPr lang="en-US" altLang="en-US" sz="12000" b="1" dirty="0">
                <a:ea typeface="ＭＳ Ｐゴシック" charset="-128"/>
              </a:rPr>
              <a:t>intern supervision for Jenny.  Jenny is a very bright intern who is highly motivated to assist her clients to succeed. As part of her internship plan Jenny is working with a number of general education classroom teachers on inclusion strategies for a number of IEP students, who are also African American,  for whom Jenny is responsible. During supervision, Jenny is very critical of a number of teachers related to their willingness to work with these minority special education students in their classroom. They have shared with Jenny that they do not believe the students can be successful “as those are just not bright enough.” Jenny asks to no longer work with these teachers. </a:t>
            </a:r>
          </a:p>
          <a:p>
            <a:pPr marL="0" indent="0">
              <a:buClr>
                <a:srgbClr val="D2CB6C"/>
              </a:buClr>
              <a:buFont typeface="Wingdings 2" charset="2"/>
              <a:buNone/>
              <a:defRPr/>
            </a:pPr>
            <a:endParaRPr lang="en-US" altLang="en-US" sz="11200" b="1" dirty="0">
              <a:ea typeface="ＭＳ Ｐゴシック" charset="-128"/>
            </a:endParaRPr>
          </a:p>
          <a:p>
            <a:pPr marL="0" indent="0">
              <a:buClr>
                <a:srgbClr val="D2CB6C"/>
              </a:buClr>
              <a:buFont typeface="Wingdings 2" charset="2"/>
              <a:buNone/>
              <a:defRPr/>
            </a:pPr>
            <a:r>
              <a:rPr lang="en-US" altLang="en-US" sz="12000" b="1" dirty="0">
                <a:solidFill>
                  <a:srgbClr val="00B050"/>
                </a:solidFill>
                <a:ea typeface="ＭＳ Ｐゴシック" charset="-128"/>
              </a:rPr>
              <a:t>How would you address this in supervision? </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3341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508000" y="381001"/>
            <a:ext cx="10972800" cy="944563"/>
          </a:xfrm>
        </p:spPr>
        <p:txBody>
          <a:bodyPr wrap="square" numCol="1" anchorCtr="0" compatLnSpc="1">
            <a:prstTxWarp prst="textNoShape">
              <a:avLst/>
            </a:prstTxWarp>
            <a:normAutofit/>
          </a:bodyPr>
          <a:lstStyle/>
          <a:p>
            <a:r>
              <a:rPr lang="en-US" altLang="en-US" sz="4000" b="1">
                <a:solidFill>
                  <a:srgbClr val="00B0F0"/>
                </a:solidFill>
                <a:ea typeface="ＭＳ Ｐゴシック" pitchFamily="34" charset="-128"/>
              </a:rPr>
              <a:t>#2  Unprofessional Apparel </a:t>
            </a:r>
          </a:p>
        </p:txBody>
      </p:sp>
      <p:sp>
        <p:nvSpPr>
          <p:cNvPr id="3" name="Content Placeholder 2"/>
          <p:cNvSpPr>
            <a:spLocks noGrp="1"/>
          </p:cNvSpPr>
          <p:nvPr>
            <p:ph idx="1"/>
          </p:nvPr>
        </p:nvSpPr>
        <p:spPr>
          <a:xfrm>
            <a:off x="838200" y="1352550"/>
            <a:ext cx="10515600" cy="4824413"/>
          </a:xfrm>
        </p:spPr>
        <p:txBody>
          <a:bodyPr>
            <a:normAutofit fontScale="85000" lnSpcReduction="10000"/>
          </a:bodyPr>
          <a:lstStyle/>
          <a:p>
            <a:pPr marL="0" indent="0">
              <a:buClr>
                <a:srgbClr val="D2CB6C"/>
              </a:buClr>
              <a:buFont typeface="Wingdings 2" pitchFamily="18" charset="2"/>
              <a:buNone/>
            </a:pPr>
            <a:r>
              <a:rPr lang="en-US" altLang="en-US" b="1">
                <a:ea typeface="ＭＳ Ｐゴシック" pitchFamily="34" charset="-128"/>
              </a:rPr>
              <a:t>It is the beginning of the school year; and you notice that your intern has been coming to work in attire that you would not deem professional.  For example, he seems to be dressing in a casual style that would be more appropriate in a social setting.  You are concerned that some might even judge him as unprofessional or trying to appear as one of the students. You worry about the impact on work with adolescent students and how his personal presentation is viewed by parents and staff. </a:t>
            </a:r>
          </a:p>
          <a:p>
            <a:pPr marL="0" indent="0">
              <a:buClr>
                <a:srgbClr val="D2CB6C"/>
              </a:buClr>
              <a:buFont typeface="Wingdings 2" pitchFamily="18" charset="2"/>
              <a:buNone/>
            </a:pPr>
            <a:endParaRPr lang="en-US" altLang="en-US" b="1">
              <a:ea typeface="ＭＳ Ｐゴシック" pitchFamily="34" charset="-128"/>
            </a:endParaRPr>
          </a:p>
          <a:p>
            <a:pPr marL="0" indent="0">
              <a:buClr>
                <a:srgbClr val="D2CB6C"/>
              </a:buClr>
              <a:buFont typeface="Wingdings 2" pitchFamily="18" charset="2"/>
              <a:buNone/>
            </a:pPr>
            <a:r>
              <a:rPr lang="en-US" altLang="en-US" b="1">
                <a:solidFill>
                  <a:srgbClr val="00B050"/>
                </a:solidFill>
                <a:ea typeface="ＭＳ Ｐゴシック" pitchFamily="34" charset="-128"/>
              </a:rPr>
              <a:t>How do you address this with your intern?  What concerns might you have about addressing this issue? What might you say?    </a:t>
            </a:r>
          </a:p>
          <a:p>
            <a:pPr marL="0" indent="0">
              <a:buClr>
                <a:srgbClr val="D2CB6C"/>
              </a:buClr>
              <a:buFont typeface="Wingdings 2" pitchFamily="18" charset="2"/>
              <a:buNone/>
            </a:pPr>
            <a:r>
              <a:rPr lang="en-US" altLang="en-US" sz="1900" b="1">
                <a:solidFill>
                  <a:srgbClr val="002060"/>
                </a:solidFill>
                <a:ea typeface="ＭＳ Ｐゴシック" pitchFamily="34" charset="-128"/>
              </a:rPr>
              <a:t>[Please note that there could be a similar female example]</a:t>
            </a:r>
            <a:endParaRPr lang="en-US" altLang="en-US" sz="1900" b="1">
              <a:solidFill>
                <a:srgbClr val="00B050"/>
              </a:solidFill>
              <a:ea typeface="ＭＳ Ｐゴシック" pitchFamily="34" charset="-128"/>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06385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a:xfrm>
            <a:off x="609600" y="533400"/>
            <a:ext cx="10972800" cy="819150"/>
          </a:xfrm>
        </p:spPr>
        <p:txBody>
          <a:bodyPr wrap="square" numCol="1" anchorCtr="0" compatLnSpc="1">
            <a:prstTxWarp prst="textNoShape">
              <a:avLst/>
            </a:prstTxWarp>
            <a:normAutofit/>
          </a:bodyPr>
          <a:lstStyle/>
          <a:p>
            <a:r>
              <a:rPr lang="en-US" altLang="en-US" sz="4000" b="1">
                <a:solidFill>
                  <a:srgbClr val="00B0F0"/>
                </a:solidFill>
                <a:ea typeface="ＭＳ Ｐゴシック" pitchFamily="34" charset="-128"/>
              </a:rPr>
              <a:t>#3  “Personality Issues”</a:t>
            </a:r>
          </a:p>
        </p:txBody>
      </p:sp>
      <p:sp>
        <p:nvSpPr>
          <p:cNvPr id="5" name="Content Placeholder 4"/>
          <p:cNvSpPr>
            <a:spLocks noGrp="1"/>
          </p:cNvSpPr>
          <p:nvPr>
            <p:ph idx="1"/>
          </p:nvPr>
        </p:nvSpPr>
        <p:spPr>
          <a:xfrm>
            <a:off x="304800" y="1352550"/>
            <a:ext cx="11277600" cy="4724400"/>
          </a:xfrm>
        </p:spPr>
        <p:txBody>
          <a:bodyPr>
            <a:noAutofit/>
          </a:bodyPr>
          <a:lstStyle/>
          <a:p>
            <a:pPr marL="0" indent="0">
              <a:buClr>
                <a:srgbClr val="D2CB6C"/>
              </a:buClr>
              <a:buFont typeface="Wingdings 2" pitchFamily="18" charset="2"/>
              <a:buNone/>
            </a:pPr>
            <a:r>
              <a:rPr lang="en-US" altLang="en-US" sz="2600" b="1">
                <a:ea typeface="ＭＳ Ｐゴシック" pitchFamily="34" charset="-128"/>
              </a:rPr>
              <a:t>Your intern has demonstrated an effective grasp of technical professional skills for his training status.  However, his </a:t>
            </a:r>
            <a:r>
              <a:rPr lang="en-US" altLang="en-US" sz="2600" b="1">
                <a:effectLst>
                  <a:outerShdw blurRad="38100" dist="38100" dir="2700000" algn="tl">
                    <a:srgbClr val="C0C0C0"/>
                  </a:outerShdw>
                </a:effectLst>
                <a:ea typeface="ＭＳ Ｐゴシック" pitchFamily="34" charset="-128"/>
              </a:rPr>
              <a:t>“interpersonal style” </a:t>
            </a:r>
            <a:r>
              <a:rPr lang="en-US" altLang="en-US" sz="2600" b="1">
                <a:ea typeface="ＭＳ Ｐゴシック" pitchFamily="34" charset="-128"/>
              </a:rPr>
              <a:t>is rubbing staff the wrong way and harming effectiveness.</a:t>
            </a:r>
          </a:p>
          <a:p>
            <a:pPr marL="0" indent="0">
              <a:buClr>
                <a:srgbClr val="D2CB6C"/>
              </a:buClr>
              <a:buFont typeface="Wingdings 2" pitchFamily="18" charset="2"/>
              <a:buNone/>
            </a:pPr>
            <a:endParaRPr lang="en-US" altLang="en-US" sz="1800" b="1">
              <a:ea typeface="ＭＳ Ｐゴシック" pitchFamily="34" charset="-128"/>
            </a:endParaRPr>
          </a:p>
          <a:p>
            <a:pPr marL="0" indent="0">
              <a:buClr>
                <a:srgbClr val="D2CB6C"/>
              </a:buClr>
              <a:buFont typeface="Wingdings 2" pitchFamily="18" charset="2"/>
              <a:buNone/>
            </a:pPr>
            <a:r>
              <a:rPr lang="en-US" altLang="en-US" sz="2600" b="1">
                <a:ea typeface="ＭＳ Ｐゴシック" pitchFamily="34" charset="-128"/>
              </a:rPr>
              <a:t>Staff complain to you that he can be overly blunt in his opinions and/or dismissive of theirs (not really listening); not as sensitive to their challenges, needs, or time constraints; and is not being viewed as a warm, collaborative member of their classroom teams. </a:t>
            </a:r>
          </a:p>
          <a:p>
            <a:pPr marL="0" indent="0">
              <a:buClr>
                <a:srgbClr val="D2CB6C"/>
              </a:buClr>
              <a:buFont typeface="Wingdings 2" pitchFamily="18" charset="2"/>
              <a:buNone/>
            </a:pPr>
            <a:r>
              <a:rPr lang="en-US" altLang="en-US" sz="2600" b="1">
                <a:solidFill>
                  <a:srgbClr val="00B050"/>
                </a:solidFill>
                <a:ea typeface="ＭＳ Ｐゴシック" pitchFamily="34" charset="-128"/>
              </a:rPr>
              <a:t>How do you directly, supportively, and effectively provide feedback</a:t>
            </a:r>
          </a:p>
          <a:p>
            <a:pPr marL="0" indent="0">
              <a:buClr>
                <a:srgbClr val="D2CB6C"/>
              </a:buClr>
              <a:buFont typeface="Wingdings 2" pitchFamily="18" charset="2"/>
              <a:buNone/>
            </a:pPr>
            <a:r>
              <a:rPr lang="en-US" altLang="en-US" sz="2600" b="1">
                <a:solidFill>
                  <a:srgbClr val="00B050"/>
                </a:solidFill>
                <a:ea typeface="ＭＳ Ｐゴシック" pitchFamily="34" charset="-128"/>
              </a:rPr>
              <a:t>to him regarding his “personality style” and what staff members are raising as concerns?</a:t>
            </a:r>
          </a:p>
          <a:p>
            <a:pPr marL="0" indent="0">
              <a:buClr>
                <a:srgbClr val="D2CB6C"/>
              </a:buClr>
              <a:buFont typeface="Wingdings 2" pitchFamily="18" charset="2"/>
              <a:buNone/>
            </a:pPr>
            <a:r>
              <a:rPr lang="en-US" altLang="en-US" sz="2600" b="1">
                <a:solidFill>
                  <a:srgbClr val="00B050"/>
                </a:solidFill>
                <a:ea typeface="ＭＳ Ｐゴシック" pitchFamily="34" charset="-128"/>
              </a:rPr>
              <a:t>Does your feedback change, if your intern is from a diverse background?</a:t>
            </a:r>
          </a:p>
        </p:txBody>
      </p:sp>
      <p:sp>
        <p:nvSpPr>
          <p:cNvPr id="6" name="Rectangle 5"/>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373184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742950"/>
          </a:xfrm>
        </p:spPr>
        <p:txBody>
          <a:bodyPr wrap="square" numCol="1" anchorCtr="0" compatLnSpc="1">
            <a:prstTxWarp prst="textNoShape">
              <a:avLst/>
            </a:prstTxWarp>
            <a:normAutofit/>
          </a:bodyPr>
          <a:lstStyle/>
          <a:p>
            <a:pPr>
              <a:defRPr/>
            </a:pPr>
            <a:r>
              <a:rPr lang="en-US" altLang="en-US" sz="4000" b="1">
                <a:solidFill>
                  <a:srgbClr val="00B0F0"/>
                </a:solidFill>
                <a:ea typeface="ＭＳ Ｐゴシック" charset="-128"/>
              </a:rPr>
              <a:t>#4  Checking Out &amp; Losing Focus</a:t>
            </a:r>
          </a:p>
        </p:txBody>
      </p:sp>
      <p:sp>
        <p:nvSpPr>
          <p:cNvPr id="3" name="Content Placeholder 2"/>
          <p:cNvSpPr>
            <a:spLocks noGrp="1"/>
          </p:cNvSpPr>
          <p:nvPr>
            <p:ph idx="1"/>
          </p:nvPr>
        </p:nvSpPr>
        <p:spPr>
          <a:xfrm>
            <a:off x="609600" y="990600"/>
            <a:ext cx="10972800" cy="5334000"/>
          </a:xfrm>
        </p:spPr>
        <p:txBody>
          <a:bodyPr>
            <a:normAutofit fontScale="92500" lnSpcReduction="20000"/>
          </a:bodyPr>
          <a:lstStyle/>
          <a:p>
            <a:pPr marL="0" indent="0">
              <a:buClr>
                <a:srgbClr val="D2CB6C"/>
              </a:buClr>
              <a:buFont typeface="Wingdings 2" charset="2"/>
              <a:buNone/>
              <a:defRPr/>
            </a:pPr>
            <a:r>
              <a:rPr lang="en-US" altLang="en-US" b="1">
                <a:ea typeface="ＭＳ Ｐゴシック" charset="-128"/>
              </a:rPr>
              <a:t>It is late February, you note that your intern who had been working very diligently has begun to lose focus, is less “on top of things”, increasingly late with assigned tasks, and showing less energy and initiative.  He seems much more stressed; and you wonder if there are personal issues affecting his performance.  He also talks a lot about job hunting recently; and you wonder if he is shifting his focus prematurely to next steps in his career.</a:t>
            </a:r>
          </a:p>
          <a:p>
            <a:pPr marL="0" indent="0">
              <a:buClr>
                <a:srgbClr val="D2CB6C"/>
              </a:buClr>
              <a:buFont typeface="Wingdings 2" charset="2"/>
              <a:buChar char=""/>
              <a:defRPr/>
            </a:pPr>
            <a:endParaRPr lang="en-US" altLang="en-US" sz="1900">
              <a:ea typeface="ＭＳ Ｐゴシック" charset="-128"/>
            </a:endParaRPr>
          </a:p>
          <a:p>
            <a:pPr marL="0" indent="0">
              <a:buClr>
                <a:srgbClr val="D2CB6C"/>
              </a:buClr>
              <a:buFont typeface="Wingdings 2" charset="2"/>
              <a:buNone/>
              <a:defRPr/>
            </a:pPr>
            <a:r>
              <a:rPr lang="en-US" altLang="en-US" b="1">
                <a:solidFill>
                  <a:srgbClr val="00B050"/>
                </a:solidFill>
                <a:ea typeface="ＭＳ Ｐゴシック" charset="-128"/>
              </a:rPr>
              <a:t>How do you provide feedback about the drop in performance?  Would you explore potential personal stressors? If so, how?</a:t>
            </a:r>
          </a:p>
          <a:p>
            <a:pPr marL="0" indent="0">
              <a:buClr>
                <a:srgbClr val="D2CB6C"/>
              </a:buClr>
              <a:buFont typeface="Wingdings 2" charset="2"/>
              <a:buNone/>
              <a:defRPr/>
            </a:pPr>
            <a:r>
              <a:rPr lang="en-US" altLang="en-US" b="1">
                <a:solidFill>
                  <a:srgbClr val="00B050"/>
                </a:solidFill>
                <a:effectLst>
                  <a:outerShdw blurRad="38100" dist="38100" dir="2700000" algn="tl">
                    <a:srgbClr val="C0C0C0"/>
                  </a:outerShdw>
                </a:effectLst>
                <a:ea typeface="ＭＳ Ｐゴシック" charset="-128"/>
              </a:rPr>
              <a:t>   </a:t>
            </a:r>
          </a:p>
          <a:p>
            <a:pPr marL="0" indent="0">
              <a:buClr>
                <a:srgbClr val="D2CB6C"/>
              </a:buClr>
              <a:buFont typeface="Wingdings 2" charset="2"/>
              <a:buNone/>
              <a:defRPr/>
            </a:pPr>
            <a:r>
              <a:rPr lang="en-US" altLang="en-US" b="1">
                <a:solidFill>
                  <a:srgbClr val="00B050"/>
                </a:solidFill>
                <a:ea typeface="ＭＳ Ｐゴシック" charset="-128"/>
              </a:rPr>
              <a:t>What feedback would you give about the shift in focus to next year’s job search?</a:t>
            </a:r>
            <a:endParaRPr lang="en-US" altLang="en-US">
              <a:solidFill>
                <a:srgbClr val="00B050"/>
              </a:solidFill>
              <a:ea typeface="ＭＳ Ｐゴシック" charset="-128"/>
            </a:endParaRPr>
          </a:p>
          <a:p>
            <a:pPr marL="0" indent="0">
              <a:buClr>
                <a:srgbClr val="D2CB6C"/>
              </a:buClr>
              <a:buFont typeface="Wingdings 2" charset="2"/>
              <a:buChar char=""/>
              <a:defRPr/>
            </a:pPr>
            <a:endParaRPr lang="en-US" altLang="en-US">
              <a:ea typeface="ＭＳ Ｐゴシック" charset="-128"/>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4736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704850"/>
            <a:ext cx="10972800" cy="742950"/>
          </a:xfrm>
        </p:spPr>
        <p:txBody>
          <a:bodyPr wrap="square" numCol="1" anchorCtr="0" compatLnSpc="1">
            <a:prstTxWarp prst="textNoShape">
              <a:avLst/>
            </a:prstTxWarp>
            <a:normAutofit/>
          </a:bodyPr>
          <a:lstStyle/>
          <a:p>
            <a:pPr>
              <a:defRPr/>
            </a:pPr>
            <a:r>
              <a:rPr lang="en-US" altLang="en-US" sz="4000" b="1">
                <a:solidFill>
                  <a:srgbClr val="00B0F0"/>
                </a:solidFill>
                <a:ea typeface="ＭＳ Ｐゴシック" charset="-128"/>
              </a:rPr>
              <a:t>#6 Concern about Supervisee Safety</a:t>
            </a:r>
          </a:p>
        </p:txBody>
      </p:sp>
      <p:sp>
        <p:nvSpPr>
          <p:cNvPr id="3" name="Content Placeholder 2"/>
          <p:cNvSpPr>
            <a:spLocks noGrp="1"/>
          </p:cNvSpPr>
          <p:nvPr>
            <p:ph idx="1"/>
          </p:nvPr>
        </p:nvSpPr>
        <p:spPr>
          <a:xfrm>
            <a:off x="609600" y="1600200"/>
            <a:ext cx="11074400" cy="4724400"/>
          </a:xfrm>
        </p:spPr>
        <p:txBody>
          <a:bodyPr>
            <a:normAutofit fontScale="77500" lnSpcReduction="20000"/>
          </a:bodyPr>
          <a:lstStyle/>
          <a:p>
            <a:pPr marL="0" indent="0">
              <a:buClr>
                <a:srgbClr val="D2CB6C"/>
              </a:buClr>
              <a:buFont typeface="Wingdings 2" charset="2"/>
              <a:buNone/>
              <a:defRPr/>
            </a:pPr>
            <a:r>
              <a:rPr lang="en-US" altLang="en-US" sz="3900" b="1">
                <a:ea typeface="ＭＳ Ｐゴシック" charset="-128"/>
              </a:rPr>
              <a:t>Margaret, who grew up in a small Illinois farming community is completing her practicum  is an urban elementary school which is highly diverse and is in the center of an economically challenged neighborhood.  She is asked to complete a home visit with you  (her supervisor) in order to secure parent permission to conduct a full and individual evaluation to determine the student’s eligibility for special education placement. You have made many home visits to families in this neighborhood without any incidents.  Margaret refuses to accompany you on this home visit explaining that it is too dangerous. </a:t>
            </a:r>
          </a:p>
          <a:p>
            <a:pPr marL="0" indent="0">
              <a:buClr>
                <a:srgbClr val="D2CB6C"/>
              </a:buClr>
              <a:buFont typeface="Wingdings 2" charset="2"/>
              <a:buNone/>
              <a:defRPr/>
            </a:pPr>
            <a:r>
              <a:rPr lang="en-US" altLang="en-US" sz="3900" b="1">
                <a:solidFill>
                  <a:srgbClr val="00B050"/>
                </a:solidFill>
                <a:ea typeface="ＭＳ Ｐゴシック" charset="-128"/>
              </a:rPr>
              <a:t>How would you address this issue in supervision?  </a:t>
            </a:r>
          </a:p>
          <a:p>
            <a:pPr marL="0" indent="0">
              <a:buClr>
                <a:srgbClr val="D2CB6C"/>
              </a:buClr>
              <a:buFont typeface="Wingdings 2" charset="2"/>
              <a:buNone/>
              <a:defRPr/>
            </a:pPr>
            <a:r>
              <a:rPr lang="en-US" altLang="en-US" sz="3900" b="1">
                <a:solidFill>
                  <a:srgbClr val="00B050"/>
                </a:solidFill>
                <a:ea typeface="ＭＳ Ｐゴシック" charset="-128"/>
              </a:rPr>
              <a:t>What do you believe are Margaret’s underlying concerns?</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85320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04800"/>
            <a:ext cx="10972800" cy="742950"/>
          </a:xfrm>
        </p:spPr>
        <p:txBody>
          <a:bodyPr wrap="square" numCol="1" anchorCtr="0" compatLnSpc="1">
            <a:prstTxWarp prst="textNoShape">
              <a:avLst/>
            </a:prstTxWarp>
            <a:normAutofit/>
          </a:bodyPr>
          <a:lstStyle/>
          <a:p>
            <a:pPr>
              <a:defRPr/>
            </a:pPr>
            <a:r>
              <a:rPr lang="en-US" altLang="en-US" sz="4000" b="1">
                <a:solidFill>
                  <a:srgbClr val="00B0F0"/>
                </a:solidFill>
                <a:ea typeface="ＭＳ Ｐゴシック" charset="-128"/>
              </a:rPr>
              <a:t>#7 Boundary Issues</a:t>
            </a:r>
          </a:p>
        </p:txBody>
      </p:sp>
      <p:sp>
        <p:nvSpPr>
          <p:cNvPr id="3" name="Content Placeholder 2"/>
          <p:cNvSpPr>
            <a:spLocks noGrp="1"/>
          </p:cNvSpPr>
          <p:nvPr>
            <p:ph idx="1"/>
          </p:nvPr>
        </p:nvSpPr>
        <p:spPr>
          <a:xfrm>
            <a:off x="609600" y="990600"/>
            <a:ext cx="10972800" cy="5334000"/>
          </a:xfrm>
        </p:spPr>
        <p:txBody>
          <a:bodyPr>
            <a:normAutofit fontScale="47500" lnSpcReduction="20000"/>
          </a:bodyPr>
          <a:lstStyle/>
          <a:p>
            <a:pPr marL="0" indent="0">
              <a:buClr>
                <a:srgbClr val="D2CB6C"/>
              </a:buClr>
              <a:buFont typeface="Wingdings 2" charset="2"/>
              <a:buNone/>
              <a:defRPr/>
            </a:pPr>
            <a:r>
              <a:rPr lang="en-US" altLang="en-US" sz="6300" b="1">
                <a:ea typeface="ＭＳ Ｐゴシック" charset="-128"/>
              </a:rPr>
              <a:t>You are supervising Bill in his high school placement. Bill is an young and enthusiastic intern. He is working with a group of adolescent boys in a social skills group. In the group are some boys who have no social skill difficulties who serve as positive role models for the others in the group. During a supervision session Bill was excited to share with you that he invited all of the boys over to his apartment last weekend and all attended. As part of the discussion, you asked about liquor and Bill responded that although none of the boys (all underage) drank he did drink some beer in front of the boys.</a:t>
            </a:r>
          </a:p>
          <a:p>
            <a:pPr marL="0" indent="0">
              <a:buClr>
                <a:srgbClr val="D2CB6C"/>
              </a:buClr>
              <a:buFont typeface="Wingdings 2" charset="2"/>
              <a:buNone/>
              <a:defRPr/>
            </a:pPr>
            <a:endParaRPr lang="en-US" altLang="en-US" sz="4100" b="1">
              <a:solidFill>
                <a:srgbClr val="00B050"/>
              </a:solidFill>
              <a:effectLst>
                <a:outerShdw blurRad="38100" dist="38100" dir="2700000" algn="tl">
                  <a:srgbClr val="C0C0C0"/>
                </a:outerShdw>
              </a:effectLst>
              <a:ea typeface="ＭＳ Ｐゴシック" charset="-128"/>
            </a:endParaRPr>
          </a:p>
          <a:p>
            <a:pPr marL="0" indent="0">
              <a:buClr>
                <a:srgbClr val="D2CB6C"/>
              </a:buClr>
              <a:buFont typeface="Wingdings 2" charset="2"/>
              <a:buNone/>
              <a:defRPr/>
            </a:pPr>
            <a:r>
              <a:rPr lang="en-US" altLang="en-US" sz="6300" b="1">
                <a:solidFill>
                  <a:srgbClr val="00B050"/>
                </a:solidFill>
                <a:ea typeface="ＭＳ Ｐゴシック" charset="-128"/>
              </a:rPr>
              <a:t>What are the issues that need to be addressed in supervision?  How would you address each? </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47419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381000"/>
            <a:ext cx="10972800" cy="685800"/>
          </a:xfrm>
        </p:spPr>
        <p:txBody>
          <a:bodyPr wrap="square" numCol="1" anchorCtr="0" compatLnSpc="1">
            <a:prstTxWarp prst="textNoShape">
              <a:avLst/>
            </a:prstTxWarp>
            <a:noAutofit/>
          </a:bodyPr>
          <a:lstStyle/>
          <a:p>
            <a:pPr>
              <a:defRPr/>
            </a:pPr>
            <a:r>
              <a:rPr lang="en-US" altLang="en-US" sz="4000" b="1">
                <a:solidFill>
                  <a:srgbClr val="00B0F0"/>
                </a:solidFill>
                <a:ea typeface="ＭＳ Ｐゴシック" charset="-128"/>
              </a:rPr>
              <a:t>#9  Highly Nervous Supervisee </a:t>
            </a:r>
          </a:p>
        </p:txBody>
      </p:sp>
      <p:sp>
        <p:nvSpPr>
          <p:cNvPr id="3" name="Content Placeholder 2"/>
          <p:cNvSpPr>
            <a:spLocks noGrp="1"/>
          </p:cNvSpPr>
          <p:nvPr>
            <p:ph idx="1"/>
          </p:nvPr>
        </p:nvSpPr>
        <p:spPr>
          <a:xfrm>
            <a:off x="609600" y="1295400"/>
            <a:ext cx="10972800" cy="5029200"/>
          </a:xfrm>
        </p:spPr>
        <p:txBody>
          <a:bodyPr>
            <a:normAutofit fontScale="25000" lnSpcReduction="20000"/>
          </a:bodyPr>
          <a:lstStyle/>
          <a:p>
            <a:pPr marL="0" indent="0">
              <a:buClr>
                <a:srgbClr val="D2CB6C"/>
              </a:buClr>
              <a:buFont typeface="Wingdings 2" charset="2"/>
              <a:buNone/>
              <a:defRPr/>
            </a:pPr>
            <a:r>
              <a:rPr lang="en-US" altLang="en-US" sz="12000" b="1">
                <a:ea typeface="ＭＳ Ｐゴシック" charset="-128"/>
              </a:rPr>
              <a:t>You are providing the practicum supervision for Angie a young second year (pre-internship) graduate student.  You have observed her with several students completing activities such as administering cognitive ability and achievement tests. Angie is highly nervous to the point that she is almost incapacitated (dropping test materials, her voice cracks etc.) and you wonder if she can successfully complete this assessment practicum. </a:t>
            </a:r>
          </a:p>
          <a:p>
            <a:pPr marL="0" indent="0">
              <a:buClr>
                <a:srgbClr val="D2CB6C"/>
              </a:buClr>
              <a:buFont typeface="Wingdings 2" charset="2"/>
              <a:buNone/>
              <a:defRPr/>
            </a:pPr>
            <a:endParaRPr lang="en-US" altLang="en-US" sz="9600" b="1">
              <a:effectLst>
                <a:outerShdw blurRad="38100" dist="38100" dir="2700000" algn="tl">
                  <a:srgbClr val="C0C0C0"/>
                </a:outerShdw>
              </a:effectLst>
              <a:ea typeface="ＭＳ Ｐゴシック" charset="-128"/>
            </a:endParaRPr>
          </a:p>
          <a:p>
            <a:pPr marL="0" indent="0">
              <a:buClr>
                <a:srgbClr val="D2CB6C"/>
              </a:buClr>
              <a:buFont typeface="Wingdings 2" charset="2"/>
              <a:buNone/>
              <a:defRPr/>
            </a:pPr>
            <a:r>
              <a:rPr lang="en-US" altLang="en-US" sz="12000" b="1">
                <a:solidFill>
                  <a:srgbClr val="00B050"/>
                </a:solidFill>
                <a:ea typeface="ＭＳ Ｐゴシック" charset="-128"/>
              </a:rPr>
              <a:t>How would you share these observations  in supervision?  What strategies would you suggest to assist Angie in dealing with her nerviousness. </a:t>
            </a:r>
            <a:endParaRPr lang="en-US" altLang="en-US" sz="12000" b="1">
              <a:solidFill>
                <a:srgbClr val="00B050"/>
              </a:solidFill>
              <a:effectLst>
                <a:outerShdw blurRad="38100" dist="38100" dir="2700000" algn="tl">
                  <a:srgbClr val="C0C0C0"/>
                </a:outerShdw>
              </a:effectLst>
              <a:ea typeface="ＭＳ Ｐゴシック" charset="-128"/>
            </a:endParaRPr>
          </a:p>
          <a:p>
            <a:pPr marL="0" indent="0">
              <a:buClr>
                <a:srgbClr val="D2CB6C"/>
              </a:buClr>
              <a:buFont typeface="Wingdings 2" charset="2"/>
              <a:buNone/>
              <a:defRPr/>
            </a:pPr>
            <a:endParaRPr lang="en-US" altLang="en-US" sz="12000" b="1">
              <a:solidFill>
                <a:srgbClr val="00B050"/>
              </a:solidFill>
              <a:effectLst>
                <a:outerShdw blurRad="38100" dist="38100" dir="2700000" algn="tl">
                  <a:srgbClr val="C0C0C0"/>
                </a:outerShdw>
              </a:effectLst>
              <a:ea typeface="ＭＳ Ｐゴシック" charset="-128"/>
            </a:endParaRPr>
          </a:p>
          <a:p>
            <a:pPr marL="0" indent="0">
              <a:buClr>
                <a:srgbClr val="D2CB6C"/>
              </a:buClr>
              <a:buFont typeface="Wingdings 2" charset="2"/>
              <a:buChar char=""/>
              <a:defRPr/>
            </a:pPr>
            <a:endParaRPr lang="en-US" altLang="en-US">
              <a:ea typeface="ＭＳ Ｐゴシック" charset="-128"/>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379170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ctrTitle"/>
          </p:nvPr>
        </p:nvSpPr>
        <p:spPr>
          <a:xfrm>
            <a:off x="1524000" y="2354316"/>
            <a:ext cx="9144000" cy="1428915"/>
          </a:xfrm>
        </p:spPr>
        <p:txBody>
          <a:bodyPr>
            <a:normAutofit/>
          </a:bodyPr>
          <a:lstStyle/>
          <a:p>
            <a:r>
              <a:rPr lang="en-US" sz="4400" b="1">
                <a:solidFill>
                  <a:srgbClr val="C00000"/>
                </a:solidFill>
                <a:effectLst>
                  <a:outerShdw blurRad="38100" dist="38100" dir="2700000" algn="tl">
                    <a:srgbClr val="000000">
                      <a:alpha val="43137"/>
                    </a:srgbClr>
                  </a:outerShdw>
                </a:effectLst>
                <a:latin typeface="+mn-lt"/>
              </a:rPr>
              <a:t>Teaching Program Development </a:t>
            </a:r>
            <a:br>
              <a:rPr lang="en-US" sz="4400" b="1">
                <a:solidFill>
                  <a:srgbClr val="C00000"/>
                </a:solidFill>
                <a:effectLst>
                  <a:outerShdw blurRad="38100" dist="38100" dir="2700000" algn="tl">
                    <a:srgbClr val="000000">
                      <a:alpha val="43137"/>
                    </a:srgbClr>
                  </a:outerShdw>
                </a:effectLst>
                <a:latin typeface="+mn-lt"/>
              </a:rPr>
            </a:br>
            <a:r>
              <a:rPr lang="en-US" sz="4400" b="1">
                <a:solidFill>
                  <a:srgbClr val="C00000"/>
                </a:solidFill>
                <a:effectLst>
                  <a:outerShdw blurRad="38100" dist="38100" dir="2700000" algn="tl">
                    <a:srgbClr val="000000">
                      <a:alpha val="43137"/>
                    </a:srgbClr>
                  </a:outerShdw>
                </a:effectLst>
                <a:latin typeface="+mn-lt"/>
              </a:rPr>
              <a:t>and Systems Change</a:t>
            </a:r>
          </a:p>
        </p:txBody>
      </p:sp>
      <p:pic>
        <p:nvPicPr>
          <p:cNvPr id="2" name="Picture 1">
            <a:extLst>
              <a:ext uri="{FF2B5EF4-FFF2-40B4-BE49-F238E27FC236}">
                <a16:creationId xmlns:a16="http://schemas.microsoft.com/office/drawing/2014/main" id="{9A76678C-AB30-47BF-8270-228CE0E091F5}"/>
              </a:ext>
            </a:extLst>
          </p:cNvPr>
          <p:cNvPicPr>
            <a:picLocks noChangeAspect="1"/>
          </p:cNvPicPr>
          <p:nvPr/>
        </p:nvPicPr>
        <p:blipFill>
          <a:blip r:embed="rId3"/>
          <a:stretch>
            <a:fillRect/>
          </a:stretch>
        </p:blipFill>
        <p:spPr>
          <a:xfrm>
            <a:off x="4819650" y="3891515"/>
            <a:ext cx="2552700" cy="1914525"/>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91114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normAutofit fontScale="90000"/>
          </a:bodyPr>
          <a:lstStyle/>
          <a:p>
            <a:r>
              <a:rPr lang="en-US" sz="4900" b="1" dirty="0">
                <a:solidFill>
                  <a:srgbClr val="C00000"/>
                </a:solidFill>
                <a:effectLst>
                  <a:outerShdw blurRad="38100" dist="38100" dir="2700000" algn="tl">
                    <a:srgbClr val="000000">
                      <a:alpha val="43137"/>
                    </a:srgbClr>
                  </a:outerShdw>
                </a:effectLst>
              </a:rPr>
              <a:t>Goals of Supervision</a:t>
            </a:r>
            <a:r>
              <a:rPr lang="en-US" b="1" dirty="0">
                <a:solidFill>
                  <a:srgbClr val="C00000"/>
                </a:solidFill>
              </a:rPr>
              <a:t/>
            </a:r>
            <a:br>
              <a:rPr lang="en-US" b="1" dirty="0">
                <a:solidFill>
                  <a:srgbClr val="C00000"/>
                </a:solidFill>
              </a:rPr>
            </a:br>
            <a:r>
              <a:rPr lang="en-US" sz="2700" dirty="0"/>
              <a:t>(Bernard &amp; Goodyear, 2009; Corey et al., 2010)</a:t>
            </a:r>
            <a:endParaRPr lang="en-US" sz="5300" dirty="0"/>
          </a:p>
        </p:txBody>
      </p:sp>
      <p:sp>
        <p:nvSpPr>
          <p:cNvPr id="5" name="Content Placeholder 4"/>
          <p:cNvSpPr>
            <a:spLocks noGrp="1"/>
          </p:cNvSpPr>
          <p:nvPr>
            <p:ph idx="1"/>
          </p:nvPr>
        </p:nvSpPr>
        <p:spPr/>
        <p:txBody>
          <a:bodyPr>
            <a:normAutofit/>
          </a:bodyPr>
          <a:lstStyle/>
          <a:p>
            <a:pPr>
              <a:buClrTx/>
              <a:buFont typeface="Arial"/>
              <a:buChar char="•"/>
            </a:pPr>
            <a:r>
              <a:rPr lang="en-US" sz="4400" dirty="0"/>
              <a:t>Protecting </a:t>
            </a:r>
            <a:r>
              <a:rPr lang="en-US" sz="4400" b="1" i="1" dirty="0">
                <a:solidFill>
                  <a:schemeClr val="accent3">
                    <a:lumMod val="75000"/>
                  </a:schemeClr>
                </a:solidFill>
              </a:rPr>
              <a:t>client welfare</a:t>
            </a:r>
          </a:p>
          <a:p>
            <a:r>
              <a:rPr lang="en-US" sz="4400" dirty="0"/>
              <a:t>Fostering </a:t>
            </a:r>
            <a:r>
              <a:rPr lang="en-US" sz="4400" b="1" i="1" dirty="0">
                <a:solidFill>
                  <a:schemeClr val="accent3">
                    <a:lumMod val="75000"/>
                  </a:schemeClr>
                </a:solidFill>
              </a:rPr>
              <a:t>supervisee growth </a:t>
            </a:r>
            <a:r>
              <a:rPr lang="en-US" sz="4400" dirty="0"/>
              <a:t>through teaching</a:t>
            </a:r>
            <a:endParaRPr lang="en-US" sz="4400" b="1" i="1" dirty="0"/>
          </a:p>
          <a:p>
            <a:pPr>
              <a:buClr>
                <a:schemeClr val="tx1"/>
              </a:buClr>
              <a:buFont typeface="Arial"/>
              <a:buChar char="•"/>
            </a:pPr>
            <a:r>
              <a:rPr lang="en-US" sz="4400" b="1" i="1" dirty="0">
                <a:solidFill>
                  <a:schemeClr val="accent3">
                    <a:lumMod val="75000"/>
                  </a:schemeClr>
                </a:solidFill>
              </a:rPr>
              <a:t>Gatekeeping</a:t>
            </a:r>
            <a:r>
              <a:rPr lang="en-US" sz="4400" dirty="0"/>
              <a:t> for the profession</a:t>
            </a:r>
          </a:p>
          <a:p>
            <a:pPr>
              <a:buClr>
                <a:schemeClr val="tx1"/>
              </a:buClr>
              <a:buFont typeface="Arial"/>
              <a:buChar char="•"/>
            </a:pPr>
            <a:r>
              <a:rPr lang="en-US" sz="4400" b="1" i="1" dirty="0">
                <a:solidFill>
                  <a:schemeClr val="accent3">
                    <a:lumMod val="75000"/>
                  </a:schemeClr>
                </a:solidFill>
              </a:rPr>
              <a:t>Empowering</a:t>
            </a:r>
            <a:r>
              <a:rPr lang="en-US" sz="4400" dirty="0"/>
              <a:t> future self-supervision</a:t>
            </a:r>
          </a:p>
          <a:p>
            <a:pPr>
              <a:buClr>
                <a:schemeClr val="tx1"/>
              </a:buClr>
              <a:buFont typeface="Arial"/>
              <a:buChar char="•"/>
            </a:pPr>
            <a:r>
              <a:rPr lang="en-US" sz="4400" b="1" i="1" dirty="0">
                <a:solidFill>
                  <a:schemeClr val="accent3">
                    <a:lumMod val="75000"/>
                  </a:schemeClr>
                </a:solidFill>
              </a:rPr>
              <a:t>Restorative/Remedial</a:t>
            </a:r>
            <a:r>
              <a:rPr lang="en-US" sz="4400" dirty="0"/>
              <a:t> function</a:t>
            </a:r>
          </a:p>
          <a:p>
            <a:endParaRPr lang="en-US" dirty="0"/>
          </a:p>
        </p:txBody>
      </p:sp>
      <p:pic>
        <p:nvPicPr>
          <p:cNvPr id="20482" name="Picture 2" descr="Image result for goals">
            <a:extLst>
              <a:ext uri="{FF2B5EF4-FFF2-40B4-BE49-F238E27FC236}">
                <a16:creationId xmlns:a16="http://schemas.microsoft.com/office/drawing/2014/main" id="{367B740C-357D-4123-ABB3-FC5B95FD24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01581" y="326852"/>
            <a:ext cx="2386382" cy="15880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709111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b="1">
                <a:solidFill>
                  <a:srgbClr val="C00000"/>
                </a:solidFill>
                <a:effectLst>
                  <a:outerShdw blurRad="38100" dist="38100" dir="2700000" algn="tl">
                    <a:srgbClr val="000000">
                      <a:alpha val="43137"/>
                    </a:srgbClr>
                  </a:outerShdw>
                </a:effectLst>
              </a:rPr>
              <a:t>Teaching Program Development and Systems Change</a:t>
            </a:r>
            <a:r>
              <a:rPr lang="en-US" sz="3200" b="1">
                <a:solidFill>
                  <a:srgbClr val="C00000"/>
                </a:solidFill>
              </a:rPr>
              <a:t/>
            </a:r>
            <a:br>
              <a:rPr lang="en-US" sz="3200" b="1">
                <a:solidFill>
                  <a:srgbClr val="C00000"/>
                </a:solidFill>
              </a:rPr>
            </a:br>
            <a:r>
              <a:rPr lang="en-US" sz="2800" b="1">
                <a:solidFill>
                  <a:srgbClr val="C00000"/>
                </a:solidFill>
              </a:rPr>
              <a:t>(The Intersection of the Ecological and Problem-solving Domains)</a:t>
            </a:r>
          </a:p>
        </p:txBody>
      </p:sp>
      <p:sp>
        <p:nvSpPr>
          <p:cNvPr id="3" name="Content Placeholder 2"/>
          <p:cNvSpPr>
            <a:spLocks noGrp="1"/>
          </p:cNvSpPr>
          <p:nvPr>
            <p:ph idx="1"/>
          </p:nvPr>
        </p:nvSpPr>
        <p:spPr/>
        <p:txBody>
          <a:bodyPr>
            <a:normAutofit fontScale="85000" lnSpcReduction="10000"/>
          </a:bodyPr>
          <a:lstStyle/>
          <a:p>
            <a:r>
              <a:rPr lang="en-US"/>
              <a:t>Contemporary school psychology service delivery has incorporated a focus on:</a:t>
            </a:r>
          </a:p>
          <a:p>
            <a:pPr lvl="1"/>
            <a:r>
              <a:rPr lang="en-US"/>
              <a:t>system-wide programming, </a:t>
            </a:r>
          </a:p>
          <a:p>
            <a:pPr lvl="1"/>
            <a:r>
              <a:rPr lang="en-US"/>
              <a:t>service delivery for all students, </a:t>
            </a:r>
          </a:p>
          <a:p>
            <a:pPr lvl="1"/>
            <a:r>
              <a:rPr lang="en-US"/>
              <a:t>commitment to system change when necessary to promote </a:t>
            </a:r>
          </a:p>
          <a:p>
            <a:pPr lvl="2"/>
            <a:r>
              <a:rPr lang="en-US" sz="2600"/>
              <a:t>student educational progress, </a:t>
            </a:r>
          </a:p>
          <a:p>
            <a:pPr lvl="2"/>
            <a:r>
              <a:rPr lang="en-US" sz="2600"/>
              <a:t>adaptive coping and stress management skills, </a:t>
            </a:r>
          </a:p>
          <a:p>
            <a:pPr lvl="2"/>
            <a:r>
              <a:rPr lang="en-US" sz="2600"/>
              <a:t>and effective problem-solving.</a:t>
            </a:r>
          </a:p>
          <a:p>
            <a:pPr lvl="2"/>
            <a:endParaRPr lang="en-US"/>
          </a:p>
          <a:p>
            <a:pPr>
              <a:buClr>
                <a:schemeClr val="tx1"/>
              </a:buClr>
            </a:pPr>
            <a:r>
              <a:rPr lang="en-US">
                <a:solidFill>
                  <a:srgbClr val="FF0000"/>
                </a:solidFill>
              </a:rPr>
              <a:t>System Change </a:t>
            </a:r>
            <a:r>
              <a:rPr lang="en-US"/>
              <a:t>and </a:t>
            </a:r>
            <a:r>
              <a:rPr lang="en-US">
                <a:solidFill>
                  <a:srgbClr val="FF0000"/>
                </a:solidFill>
              </a:rPr>
              <a:t>Program Development </a:t>
            </a:r>
            <a:r>
              <a:rPr lang="en-US"/>
              <a:t>activities are committed to proactive initiatives to support students and ensure </a:t>
            </a:r>
            <a:r>
              <a:rPr lang="en-US">
                <a:solidFill>
                  <a:srgbClr val="FF0000"/>
                </a:solidFill>
              </a:rPr>
              <a:t>social justice </a:t>
            </a:r>
            <a:r>
              <a:rPr lang="en-US"/>
              <a:t>for all.</a:t>
            </a:r>
          </a:p>
          <a:p>
            <a:endParaRPr lang="en-US"/>
          </a:p>
        </p:txBody>
      </p:sp>
      <p:pic>
        <p:nvPicPr>
          <p:cNvPr id="18434" name="Picture 2" descr="Image result for systems change clip art">
            <a:extLst>
              <a:ext uri="{FF2B5EF4-FFF2-40B4-BE49-F238E27FC236}">
                <a16:creationId xmlns:a16="http://schemas.microsoft.com/office/drawing/2014/main" id="{78BE069D-EEC7-4F7B-9818-17359F4BF1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4620" y="2194559"/>
            <a:ext cx="2627780" cy="19708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488429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a:solidFill>
                  <a:srgbClr val="0070C0"/>
                </a:solidFill>
                <a:effectLst>
                  <a:outerShdw blurRad="38100" dist="38100" dir="2700000" algn="tl">
                    <a:srgbClr val="000000">
                      <a:alpha val="43137"/>
                    </a:srgbClr>
                  </a:outerShdw>
                </a:effectLst>
              </a:rPr>
              <a:t>Supervision as Leadership Training for </a:t>
            </a:r>
            <a:br>
              <a:rPr lang="en-US" b="1">
                <a:solidFill>
                  <a:srgbClr val="0070C0"/>
                </a:solidFill>
                <a:effectLst>
                  <a:outerShdw blurRad="38100" dist="38100" dir="2700000" algn="tl">
                    <a:srgbClr val="000000">
                      <a:alpha val="43137"/>
                    </a:srgbClr>
                  </a:outerShdw>
                </a:effectLst>
              </a:rPr>
            </a:br>
            <a:r>
              <a:rPr lang="en-US" b="1">
                <a:solidFill>
                  <a:srgbClr val="0070C0"/>
                </a:solidFill>
                <a:effectLst>
                  <a:outerShdw blurRad="38100" dist="38100" dir="2700000" algn="tl">
                    <a:srgbClr val="000000">
                      <a:alpha val="43137"/>
                    </a:srgbClr>
                  </a:outerShdw>
                </a:effectLst>
              </a:rPr>
              <a:t>Program Development and Systems Change</a:t>
            </a:r>
            <a:endParaRPr lang="en-US">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lnSpcReduction="10000"/>
          </a:bodyPr>
          <a:lstStyle/>
          <a:p>
            <a:r>
              <a:rPr lang="en-US" sz="2800"/>
              <a:t>Sometimes </a:t>
            </a:r>
            <a:r>
              <a:rPr lang="en-US" sz="2800" i="1">
                <a:solidFill>
                  <a:srgbClr val="FF0000"/>
                </a:solidFill>
              </a:rPr>
              <a:t>Changing the System</a:t>
            </a:r>
            <a:r>
              <a:rPr lang="en-US" sz="2800">
                <a:solidFill>
                  <a:srgbClr val="FF0000"/>
                </a:solidFill>
              </a:rPr>
              <a:t> </a:t>
            </a:r>
            <a:r>
              <a:rPr lang="en-US" sz="2800"/>
              <a:t>is the central component of intervention planning</a:t>
            </a:r>
          </a:p>
          <a:p>
            <a:endParaRPr lang="en-US" sz="2800"/>
          </a:p>
          <a:p>
            <a:r>
              <a:rPr lang="en-US" sz="2800"/>
              <a:t>Interns are prepared not only for student-level services but for </a:t>
            </a:r>
            <a:r>
              <a:rPr lang="en-US" sz="2800">
                <a:solidFill>
                  <a:srgbClr val="FF0000"/>
                </a:solidFill>
              </a:rPr>
              <a:t>systems-level services </a:t>
            </a:r>
            <a:r>
              <a:rPr lang="en-US" sz="2000"/>
              <a:t>(NASP Practice Model and APA Competency Benchmarks)</a:t>
            </a:r>
          </a:p>
          <a:p>
            <a:pPr lvl="1"/>
            <a:r>
              <a:rPr lang="en-US" sz="2000"/>
              <a:t>NASP Practice Model Domain 5:  engagement in school-wide practices to promote learning and mental health</a:t>
            </a:r>
          </a:p>
          <a:p>
            <a:pPr marL="457200" lvl="1" indent="0">
              <a:buNone/>
            </a:pPr>
            <a:endParaRPr lang="en-US" sz="2000"/>
          </a:p>
          <a:p>
            <a:r>
              <a:rPr lang="en-US" sz="2800"/>
              <a:t>Aligned with </a:t>
            </a:r>
            <a:r>
              <a:rPr lang="en-US" sz="2800">
                <a:solidFill>
                  <a:srgbClr val="0070C0"/>
                </a:solidFill>
              </a:rPr>
              <a:t>Ecological Component </a:t>
            </a:r>
            <a:r>
              <a:rPr lang="en-US" sz="2800"/>
              <a:t>and </a:t>
            </a:r>
            <a:r>
              <a:rPr lang="en-US" sz="2800">
                <a:solidFill>
                  <a:srgbClr val="0070C0"/>
                </a:solidFill>
              </a:rPr>
              <a:t>Problem-solving Component</a:t>
            </a:r>
            <a:r>
              <a:rPr lang="en-US" sz="2800"/>
              <a:t>:  incorporate systemic factors into all programming and all intervention activities</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16568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a:solidFill>
                  <a:srgbClr val="0070C0"/>
                </a:solidFill>
                <a:effectLst>
                  <a:outerShdw blurRad="38100" dist="38100" dir="2700000" algn="tl">
                    <a:srgbClr val="000000">
                      <a:alpha val="43137"/>
                    </a:srgbClr>
                  </a:outerShdw>
                </a:effectLst>
              </a:rPr>
              <a:t>Supervision for Program Development and System Change Competencies</a:t>
            </a:r>
          </a:p>
        </p:txBody>
      </p:sp>
      <p:sp>
        <p:nvSpPr>
          <p:cNvPr id="3" name="Content Placeholder 2"/>
          <p:cNvSpPr>
            <a:spLocks noGrp="1"/>
          </p:cNvSpPr>
          <p:nvPr>
            <p:ph idx="1"/>
          </p:nvPr>
        </p:nvSpPr>
        <p:spPr/>
        <p:txBody>
          <a:bodyPr/>
          <a:lstStyle/>
          <a:p>
            <a:pPr marL="0" indent="0">
              <a:buNone/>
            </a:pPr>
            <a:endParaRPr lang="en-US" i="1">
              <a:effectLst>
                <a:outerShdw blurRad="38100" dist="38100" dir="2700000" algn="tl">
                  <a:srgbClr val="000000">
                    <a:alpha val="43137"/>
                  </a:srgbClr>
                </a:outerShdw>
              </a:effectLst>
            </a:endParaRPr>
          </a:p>
          <a:p>
            <a:pPr marL="0" indent="0">
              <a:buNone/>
            </a:pPr>
            <a:r>
              <a:rPr lang="en-US" sz="3200" i="1"/>
              <a:t>Supervision does not just focus on individual students but must include </a:t>
            </a:r>
            <a:r>
              <a:rPr lang="en-US" sz="3200" b="1" i="1">
                <a:solidFill>
                  <a:srgbClr val="7030A0"/>
                </a:solidFill>
              </a:rPr>
              <a:t>strategies for developing programs </a:t>
            </a:r>
            <a:r>
              <a:rPr lang="en-US" sz="3200" i="1"/>
              <a:t>that foster a positive inclusive school culture and enhance supports for supporting psychological health for ALL students</a:t>
            </a:r>
          </a:p>
          <a:p>
            <a:pPr marL="0" indent="0">
              <a:buNone/>
            </a:pPr>
            <a:endParaRPr lang="en-US" i="1">
              <a:effectLst>
                <a:outerShdw blurRad="38100" dist="38100" dir="2700000" algn="tl">
                  <a:srgbClr val="000000">
                    <a:alpha val="43137"/>
                  </a:srgbClr>
                </a:outerShdw>
              </a:effectLst>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916863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81500"/>
          </a:xfrm>
        </p:spPr>
        <p:txBody>
          <a:bodyPr>
            <a:noAutofit/>
          </a:bodyPr>
          <a:lstStyle/>
          <a:p>
            <a:r>
              <a:rPr lang="en-US" sz="3600" b="1">
                <a:solidFill>
                  <a:srgbClr val="0070C0"/>
                </a:solidFill>
                <a:effectLst>
                  <a:outerShdw blurRad="38100" dist="38100" dir="2700000" algn="tl">
                    <a:srgbClr val="000000">
                      <a:alpha val="43137"/>
                    </a:srgbClr>
                  </a:outerShdw>
                </a:effectLst>
              </a:rPr>
              <a:t>Supervision for Program Development and </a:t>
            </a:r>
            <a:br>
              <a:rPr lang="en-US" sz="3600" b="1">
                <a:solidFill>
                  <a:srgbClr val="0070C0"/>
                </a:solidFill>
                <a:effectLst>
                  <a:outerShdw blurRad="38100" dist="38100" dir="2700000" algn="tl">
                    <a:srgbClr val="000000">
                      <a:alpha val="43137"/>
                    </a:srgbClr>
                  </a:outerShdw>
                </a:effectLst>
              </a:rPr>
            </a:br>
            <a:r>
              <a:rPr lang="en-US" sz="3600" b="1">
                <a:solidFill>
                  <a:srgbClr val="0070C0"/>
                </a:solidFill>
                <a:effectLst>
                  <a:outerShdw blurRad="38100" dist="38100" dir="2700000" algn="tl">
                    <a:srgbClr val="000000">
                      <a:alpha val="43137"/>
                    </a:srgbClr>
                  </a:outerShdw>
                </a:effectLst>
              </a:rPr>
              <a:t>System Change Competencies</a:t>
            </a:r>
            <a:endParaRPr lang="en-US" sz="360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1492470"/>
            <a:ext cx="10972800" cy="5090892"/>
          </a:xfrm>
        </p:spPr>
        <p:txBody>
          <a:bodyPr>
            <a:normAutofit fontScale="92500" lnSpcReduction="20000"/>
          </a:bodyPr>
          <a:lstStyle/>
          <a:p>
            <a:pPr marL="0" indent="0">
              <a:buNone/>
            </a:pPr>
            <a:r>
              <a:rPr lang="en-US" sz="3000" b="1">
                <a:solidFill>
                  <a:srgbClr val="00B050"/>
                </a:solidFill>
              </a:rPr>
              <a:t>CASE EXAMPLE</a:t>
            </a:r>
            <a:r>
              <a:rPr lang="en-US" sz="3000">
                <a:solidFill>
                  <a:srgbClr val="00B050"/>
                </a:solidFill>
              </a:rPr>
              <a:t>:  </a:t>
            </a:r>
            <a:r>
              <a:rPr lang="en-US" sz="3000"/>
              <a:t>Supervisee is working with a student who is struggling with identity issues related to sexual orientation</a:t>
            </a:r>
          </a:p>
          <a:p>
            <a:pPr marL="0" indent="0">
              <a:buNone/>
            </a:pPr>
            <a:endParaRPr lang="en-US" sz="2100"/>
          </a:p>
          <a:p>
            <a:pPr lvl="1"/>
            <a:r>
              <a:rPr lang="en-US"/>
              <a:t>Discuss what the </a:t>
            </a:r>
            <a:r>
              <a:rPr lang="en-US">
                <a:solidFill>
                  <a:srgbClr val="C00000"/>
                </a:solidFill>
              </a:rPr>
              <a:t>school climate </a:t>
            </a:r>
            <a:r>
              <a:rPr lang="en-US"/>
              <a:t>is for this student</a:t>
            </a:r>
          </a:p>
          <a:p>
            <a:pPr lvl="1"/>
            <a:endParaRPr lang="en-US" sz="2100"/>
          </a:p>
          <a:p>
            <a:pPr lvl="1"/>
            <a:r>
              <a:rPr lang="en-US"/>
              <a:t>Examine what needs to be addressed in terms of </a:t>
            </a:r>
            <a:r>
              <a:rPr lang="en-US">
                <a:solidFill>
                  <a:srgbClr val="C00000"/>
                </a:solidFill>
              </a:rPr>
              <a:t>system issues</a:t>
            </a:r>
            <a:r>
              <a:rPr lang="en-US"/>
              <a:t>?</a:t>
            </a:r>
          </a:p>
          <a:p>
            <a:pPr lvl="2"/>
            <a:r>
              <a:rPr lang="en-US"/>
              <a:t>Is there a way to address homophobic slurs throughout school settings?</a:t>
            </a:r>
          </a:p>
          <a:p>
            <a:pPr lvl="2"/>
            <a:r>
              <a:rPr lang="en-US"/>
              <a:t>What kind of educational programming can confront myths related to all kinds of diversity and foster a more inclusive school culture?</a:t>
            </a:r>
          </a:p>
          <a:p>
            <a:pPr lvl="2"/>
            <a:endParaRPr lang="en-US" sz="1900"/>
          </a:p>
          <a:p>
            <a:pPr lvl="1"/>
            <a:r>
              <a:rPr lang="en-US"/>
              <a:t>Is there a need for a </a:t>
            </a:r>
            <a:r>
              <a:rPr lang="en-US">
                <a:solidFill>
                  <a:srgbClr val="C00000"/>
                </a:solidFill>
              </a:rPr>
              <a:t>support program </a:t>
            </a:r>
            <a:r>
              <a:rPr lang="en-US"/>
              <a:t>for LGBT students?</a:t>
            </a:r>
          </a:p>
          <a:p>
            <a:pPr lvl="1"/>
            <a:endParaRPr lang="en-US" sz="1900"/>
          </a:p>
          <a:p>
            <a:pPr lvl="1"/>
            <a:r>
              <a:rPr lang="en-US"/>
              <a:t>Is there need for </a:t>
            </a:r>
            <a:r>
              <a:rPr lang="en-US">
                <a:solidFill>
                  <a:srgbClr val="C00000"/>
                </a:solidFill>
              </a:rPr>
              <a:t>parent education and involvement </a:t>
            </a:r>
            <a:r>
              <a:rPr lang="en-US"/>
              <a:t>to support system change initiatives?</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475787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a:solidFill>
                  <a:srgbClr val="0070C0"/>
                </a:solidFill>
                <a:effectLst>
                  <a:outerShdw blurRad="38100" dist="38100" dir="2700000" algn="tl">
                    <a:srgbClr val="000000">
                      <a:alpha val="43137"/>
                    </a:srgbClr>
                  </a:outerShdw>
                </a:effectLst>
              </a:rPr>
              <a:t>Supervision for Program Development and </a:t>
            </a:r>
            <a:br>
              <a:rPr lang="en-US" sz="3600" b="1">
                <a:solidFill>
                  <a:srgbClr val="0070C0"/>
                </a:solidFill>
                <a:effectLst>
                  <a:outerShdw blurRad="38100" dist="38100" dir="2700000" algn="tl">
                    <a:srgbClr val="000000">
                      <a:alpha val="43137"/>
                    </a:srgbClr>
                  </a:outerShdw>
                </a:effectLst>
              </a:rPr>
            </a:br>
            <a:r>
              <a:rPr lang="en-US" sz="3600" b="1">
                <a:solidFill>
                  <a:srgbClr val="0070C0"/>
                </a:solidFill>
                <a:effectLst>
                  <a:outerShdw blurRad="38100" dist="38100" dir="2700000" algn="tl">
                    <a:srgbClr val="000000">
                      <a:alpha val="43137"/>
                    </a:srgbClr>
                  </a:outerShdw>
                </a:effectLst>
              </a:rPr>
              <a:t>System Change Competencies</a:t>
            </a:r>
          </a:p>
        </p:txBody>
      </p:sp>
      <p:sp>
        <p:nvSpPr>
          <p:cNvPr id="3" name="Content Placeholder 2"/>
          <p:cNvSpPr>
            <a:spLocks noGrp="1"/>
          </p:cNvSpPr>
          <p:nvPr>
            <p:ph idx="1"/>
          </p:nvPr>
        </p:nvSpPr>
        <p:spPr/>
        <p:txBody>
          <a:bodyPr>
            <a:normAutofit/>
          </a:bodyPr>
          <a:lstStyle/>
          <a:p>
            <a:pPr marL="0" indent="0">
              <a:buNone/>
            </a:pPr>
            <a:r>
              <a:rPr lang="en-US" sz="3200"/>
              <a:t>Aligned with </a:t>
            </a:r>
            <a:r>
              <a:rPr lang="en-US" sz="3200">
                <a:solidFill>
                  <a:srgbClr val="0070C0"/>
                </a:solidFill>
              </a:rPr>
              <a:t>Problem-solving Component</a:t>
            </a:r>
            <a:r>
              <a:rPr lang="en-US" sz="3200"/>
              <a:t>, program development and system change initiatives should follow a systematic sequence that involves: </a:t>
            </a:r>
          </a:p>
          <a:p>
            <a:pPr marL="0" indent="0" algn="ctr">
              <a:buNone/>
            </a:pPr>
            <a:r>
              <a:rPr lang="en-US" sz="3200">
                <a:solidFill>
                  <a:srgbClr val="00B050"/>
                </a:solidFill>
              </a:rPr>
              <a:t>Assessment – Intervention – Outcome monitoring</a:t>
            </a:r>
            <a:endParaRPr lang="en-US" sz="3200">
              <a:solidFill>
                <a:schemeClr val="tx1"/>
              </a:solidFill>
            </a:endParaRPr>
          </a:p>
          <a:p>
            <a:pPr marL="0" indent="0">
              <a:buNone/>
            </a:pPr>
            <a:endParaRPr lang="en-US" sz="3200">
              <a:solidFill>
                <a:schemeClr val="tx1"/>
              </a:solidFill>
            </a:endParaRPr>
          </a:p>
          <a:p>
            <a:pPr marL="0" indent="0">
              <a:buNone/>
            </a:pPr>
            <a:r>
              <a:rPr lang="en-US" sz="2800">
                <a:solidFill>
                  <a:schemeClr val="tx1"/>
                </a:solidFill>
              </a:rPr>
              <a:t>See Handout from Table 8.1 of DEP Text:</a:t>
            </a:r>
          </a:p>
          <a:p>
            <a:pPr marL="0" indent="0">
              <a:buNone/>
            </a:pPr>
            <a:r>
              <a:rPr lang="en-US" sz="2800" i="1">
                <a:solidFill>
                  <a:srgbClr val="C00000"/>
                </a:solidFill>
              </a:rPr>
              <a:t>A Systematic Approach to Program Development and Systems Change</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66866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33123"/>
            <a:ext cx="10972800" cy="1143000"/>
          </a:xfrm>
        </p:spPr>
        <p:txBody>
          <a:bodyPr>
            <a:noAutofit/>
          </a:bodyPr>
          <a:lstStyle/>
          <a:p>
            <a:r>
              <a:rPr lang="en-US" sz="4000" b="1">
                <a:solidFill>
                  <a:srgbClr val="0070C0"/>
                </a:solidFill>
                <a:effectLst>
                  <a:outerShdw blurRad="38100" dist="38100" dir="2700000" algn="tl">
                    <a:srgbClr val="000000">
                      <a:alpha val="43137"/>
                    </a:srgbClr>
                  </a:outerShdw>
                </a:effectLst>
              </a:rPr>
              <a:t>Leadership and System Change:</a:t>
            </a:r>
            <a:br>
              <a:rPr lang="en-US" sz="4000" b="1">
                <a:solidFill>
                  <a:srgbClr val="0070C0"/>
                </a:solidFill>
                <a:effectLst>
                  <a:outerShdw blurRad="38100" dist="38100" dir="2700000" algn="tl">
                    <a:srgbClr val="000000">
                      <a:alpha val="43137"/>
                    </a:srgbClr>
                  </a:outerShdw>
                </a:effectLst>
              </a:rPr>
            </a:br>
            <a:r>
              <a:rPr lang="en-US" sz="4000" b="1">
                <a:solidFill>
                  <a:srgbClr val="0070C0"/>
                </a:solidFill>
                <a:effectLst>
                  <a:outerShdw blurRad="38100" dist="38100" dir="2700000" algn="tl">
                    <a:srgbClr val="000000">
                      <a:alpha val="43137"/>
                    </a:srgbClr>
                  </a:outerShdw>
                </a:effectLst>
              </a:rPr>
              <a:t>Systematic Approaches to Program Development </a:t>
            </a:r>
            <a:endParaRPr lang="en-US" sz="400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1492469"/>
            <a:ext cx="10972800" cy="4951874"/>
          </a:xfrm>
        </p:spPr>
        <p:txBody>
          <a:bodyPr>
            <a:noAutofit/>
          </a:bodyPr>
          <a:lstStyle/>
          <a:p>
            <a:r>
              <a:rPr lang="en-US" sz="2600"/>
              <a:t>Identification of </a:t>
            </a:r>
            <a:r>
              <a:rPr lang="en-US" sz="2600">
                <a:solidFill>
                  <a:srgbClr val="00B050"/>
                </a:solidFill>
              </a:rPr>
              <a:t>need</a:t>
            </a:r>
          </a:p>
          <a:p>
            <a:r>
              <a:rPr lang="en-US" sz="2600"/>
              <a:t>Assessment of </a:t>
            </a:r>
            <a:r>
              <a:rPr lang="en-US" sz="2600">
                <a:solidFill>
                  <a:srgbClr val="C00000"/>
                </a:solidFill>
              </a:rPr>
              <a:t>prevalence</a:t>
            </a:r>
            <a:r>
              <a:rPr lang="en-US" sz="2600">
                <a:solidFill>
                  <a:srgbClr val="00B050"/>
                </a:solidFill>
              </a:rPr>
              <a:t> </a:t>
            </a:r>
            <a:r>
              <a:rPr lang="en-US" sz="2600"/>
              <a:t>and severity</a:t>
            </a:r>
          </a:p>
          <a:p>
            <a:r>
              <a:rPr lang="en-US" sz="2600"/>
              <a:t>Operationalized </a:t>
            </a:r>
            <a:r>
              <a:rPr lang="en-US" sz="2600">
                <a:solidFill>
                  <a:schemeClr val="accent6"/>
                </a:solidFill>
              </a:rPr>
              <a:t>problem definition</a:t>
            </a:r>
          </a:p>
          <a:p>
            <a:r>
              <a:rPr lang="en-US" sz="2600"/>
              <a:t>Collection of </a:t>
            </a:r>
            <a:r>
              <a:rPr lang="en-US" sz="2600">
                <a:solidFill>
                  <a:srgbClr val="00B0F0"/>
                </a:solidFill>
              </a:rPr>
              <a:t>baseline data </a:t>
            </a:r>
            <a:r>
              <a:rPr lang="en-US" sz="2600"/>
              <a:t>(reference point for progress monitoring)</a:t>
            </a:r>
          </a:p>
          <a:p>
            <a:r>
              <a:rPr lang="en-US" sz="2600"/>
              <a:t>Examine </a:t>
            </a:r>
            <a:r>
              <a:rPr lang="en-US" sz="2600">
                <a:solidFill>
                  <a:srgbClr val="00B050"/>
                </a:solidFill>
              </a:rPr>
              <a:t>Resources and Barriers </a:t>
            </a:r>
            <a:r>
              <a:rPr lang="en-US" sz="2600"/>
              <a:t>for change</a:t>
            </a:r>
          </a:p>
          <a:p>
            <a:r>
              <a:rPr lang="en-US" sz="2600"/>
              <a:t>Design </a:t>
            </a:r>
            <a:r>
              <a:rPr lang="en-US" sz="2600">
                <a:solidFill>
                  <a:srgbClr val="C00000"/>
                </a:solidFill>
              </a:rPr>
              <a:t>programmatic interventions </a:t>
            </a:r>
            <a:r>
              <a:rPr lang="en-US" sz="2600"/>
              <a:t>consistent with evidence-based practice</a:t>
            </a:r>
          </a:p>
          <a:p>
            <a:pPr lvl="1"/>
            <a:r>
              <a:rPr lang="en-US" sz="2600"/>
              <a:t>Initiate capacity building for implementing staff</a:t>
            </a:r>
          </a:p>
          <a:p>
            <a:pPr>
              <a:buClr>
                <a:schemeClr val="tx1"/>
              </a:buClr>
            </a:pPr>
            <a:r>
              <a:rPr lang="en-US" sz="2600">
                <a:solidFill>
                  <a:schemeClr val="accent6"/>
                </a:solidFill>
              </a:rPr>
              <a:t>Implement</a:t>
            </a:r>
            <a:r>
              <a:rPr lang="en-US" sz="2600">
                <a:solidFill>
                  <a:srgbClr val="00B050"/>
                </a:solidFill>
              </a:rPr>
              <a:t> </a:t>
            </a:r>
            <a:r>
              <a:rPr lang="en-US" sz="2600"/>
              <a:t>change plan</a:t>
            </a:r>
          </a:p>
          <a:p>
            <a:pPr>
              <a:buClr>
                <a:schemeClr val="tx1"/>
              </a:buClr>
            </a:pPr>
            <a:r>
              <a:rPr lang="en-US" sz="2600">
                <a:solidFill>
                  <a:srgbClr val="00B0F0"/>
                </a:solidFill>
              </a:rPr>
              <a:t>Progress Monitor </a:t>
            </a:r>
            <a:r>
              <a:rPr lang="en-US" sz="2600"/>
              <a:t>to inform intervention modifications and assess impact</a:t>
            </a:r>
          </a:p>
          <a:p>
            <a:pPr>
              <a:buClr>
                <a:schemeClr val="tx1"/>
              </a:buClr>
            </a:pPr>
            <a:r>
              <a:rPr lang="en-US" sz="2600"/>
              <a:t>Planning for </a:t>
            </a:r>
            <a:r>
              <a:rPr lang="en-US" sz="2600">
                <a:solidFill>
                  <a:srgbClr val="00B050"/>
                </a:solidFill>
              </a:rPr>
              <a:t>sustainability</a:t>
            </a:r>
            <a:r>
              <a:rPr lang="en-US" sz="2600"/>
              <a:t> beyond pilot project </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0265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a:solidFill>
                  <a:srgbClr val="0070C0"/>
                </a:solidFill>
                <a:effectLst>
                  <a:outerShdw blurRad="38100" dist="38100" dir="2700000" algn="tl">
                    <a:srgbClr val="000000">
                      <a:alpha val="43137"/>
                    </a:srgbClr>
                  </a:outerShdw>
                </a:effectLst>
              </a:rPr>
              <a:t>Incorporating Systems Change Activities </a:t>
            </a:r>
            <a:br>
              <a:rPr lang="en-US" b="1">
                <a:solidFill>
                  <a:srgbClr val="0070C0"/>
                </a:solidFill>
                <a:effectLst>
                  <a:outerShdw blurRad="38100" dist="38100" dir="2700000" algn="tl">
                    <a:srgbClr val="000000">
                      <a:alpha val="43137"/>
                    </a:srgbClr>
                  </a:outerShdw>
                </a:effectLst>
              </a:rPr>
            </a:br>
            <a:r>
              <a:rPr lang="en-US" b="1">
                <a:solidFill>
                  <a:srgbClr val="0070C0"/>
                </a:solidFill>
                <a:effectLst>
                  <a:outerShdw blurRad="38100" dist="38100" dir="2700000" algn="tl">
                    <a:srgbClr val="000000">
                      <a:alpha val="43137"/>
                    </a:srgbClr>
                  </a:outerShdw>
                </a:effectLst>
              </a:rPr>
              <a:t>into the Internship Year</a:t>
            </a:r>
          </a:p>
        </p:txBody>
      </p:sp>
      <p:sp>
        <p:nvSpPr>
          <p:cNvPr id="3" name="Content Placeholder 2"/>
          <p:cNvSpPr>
            <a:spLocks noGrp="1"/>
          </p:cNvSpPr>
          <p:nvPr>
            <p:ph idx="1"/>
          </p:nvPr>
        </p:nvSpPr>
        <p:spPr>
          <a:xfrm>
            <a:off x="609600" y="1597572"/>
            <a:ext cx="10972800" cy="4814113"/>
          </a:xfrm>
        </p:spPr>
        <p:txBody>
          <a:bodyPr>
            <a:normAutofit fontScale="92500"/>
          </a:bodyPr>
          <a:lstStyle/>
          <a:p>
            <a:pPr marL="0" indent="0">
              <a:buNone/>
            </a:pPr>
            <a:r>
              <a:rPr lang="en-US" sz="2800" b="1">
                <a:solidFill>
                  <a:srgbClr val="7030A0"/>
                </a:solidFill>
              </a:rPr>
              <a:t>SAMPLE TRAINING ACTIVITIES</a:t>
            </a:r>
          </a:p>
          <a:p>
            <a:pPr>
              <a:buClr>
                <a:schemeClr val="tx1"/>
              </a:buClr>
              <a:buFont typeface="Wingdings" panose="05000000000000000000" pitchFamily="2" charset="2"/>
              <a:buChar char="v"/>
            </a:pPr>
            <a:r>
              <a:rPr lang="en-US" sz="3000">
                <a:solidFill>
                  <a:srgbClr val="00B050"/>
                </a:solidFill>
              </a:rPr>
              <a:t>Shadow supervisor </a:t>
            </a:r>
            <a:r>
              <a:rPr lang="en-US" sz="3000"/>
              <a:t>participation in program development activities and system change initiatives</a:t>
            </a:r>
          </a:p>
          <a:p>
            <a:pPr>
              <a:buClr>
                <a:schemeClr val="tx1"/>
              </a:buClr>
              <a:buFont typeface="Wingdings" panose="05000000000000000000" pitchFamily="2" charset="2"/>
              <a:buChar char="v"/>
            </a:pPr>
            <a:r>
              <a:rPr lang="en-US" sz="3000"/>
              <a:t>Identify a school systemic issue and delineate resources and barriers to change and </a:t>
            </a:r>
            <a:r>
              <a:rPr lang="en-US" sz="3000">
                <a:solidFill>
                  <a:srgbClr val="00B0F0"/>
                </a:solidFill>
              </a:rPr>
              <a:t>propose a change initiative</a:t>
            </a:r>
          </a:p>
          <a:p>
            <a:pPr>
              <a:buClr>
                <a:schemeClr val="tx1"/>
              </a:buClr>
              <a:buFont typeface="Wingdings" panose="05000000000000000000" pitchFamily="2" charset="2"/>
              <a:buChar char="v"/>
            </a:pPr>
            <a:r>
              <a:rPr lang="en-US" sz="3000">
                <a:solidFill>
                  <a:srgbClr val="C00000"/>
                </a:solidFill>
              </a:rPr>
              <a:t>Participate on a school team </a:t>
            </a:r>
            <a:r>
              <a:rPr lang="en-US" sz="3000"/>
              <a:t>initiating a new “Universal” or “Early Intervention Program”</a:t>
            </a:r>
          </a:p>
          <a:p>
            <a:pPr>
              <a:buFont typeface="Wingdings" panose="05000000000000000000" pitchFamily="2" charset="2"/>
              <a:buChar char="v"/>
            </a:pPr>
            <a:r>
              <a:rPr lang="en-US" sz="3000"/>
              <a:t>Under supervision design and </a:t>
            </a:r>
            <a:r>
              <a:rPr lang="en-US" sz="3000">
                <a:solidFill>
                  <a:schemeClr val="accent6"/>
                </a:solidFill>
              </a:rPr>
              <a:t>initiate a pilot program</a:t>
            </a:r>
            <a:r>
              <a:rPr lang="en-US" sz="3000"/>
              <a:t> for a target group or to respond to a system-wide issue</a:t>
            </a:r>
          </a:p>
          <a:p>
            <a:pPr>
              <a:buFont typeface="Wingdings" panose="05000000000000000000" pitchFamily="2" charset="2"/>
              <a:buChar char="v"/>
            </a:pPr>
            <a:r>
              <a:rPr lang="en-US" sz="3000"/>
              <a:t>Involve supervisee with </a:t>
            </a:r>
            <a:r>
              <a:rPr lang="en-US" sz="3000">
                <a:solidFill>
                  <a:srgbClr val="7030A0"/>
                </a:solidFill>
              </a:rPr>
              <a:t>multisystemic resources</a:t>
            </a:r>
            <a:r>
              <a:rPr lang="en-US" sz="3000"/>
              <a:t>, i.e., wraparound services</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508804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a:solidFill>
                  <a:srgbClr val="0070C0"/>
                </a:solidFill>
                <a:effectLst>
                  <a:outerShdw blurRad="38100" dist="38100" dir="2700000" algn="tl">
                    <a:srgbClr val="000000">
                      <a:alpha val="43137"/>
                    </a:srgbClr>
                  </a:outerShdw>
                </a:effectLst>
              </a:rPr>
              <a:t>Incorporating Systems Change Activities </a:t>
            </a:r>
            <a:br>
              <a:rPr lang="en-US" b="1">
                <a:solidFill>
                  <a:srgbClr val="0070C0"/>
                </a:solidFill>
                <a:effectLst>
                  <a:outerShdw blurRad="38100" dist="38100" dir="2700000" algn="tl">
                    <a:srgbClr val="000000">
                      <a:alpha val="43137"/>
                    </a:srgbClr>
                  </a:outerShdw>
                </a:effectLst>
              </a:rPr>
            </a:br>
            <a:r>
              <a:rPr lang="en-US" b="1">
                <a:solidFill>
                  <a:srgbClr val="0070C0"/>
                </a:solidFill>
                <a:effectLst>
                  <a:outerShdw blurRad="38100" dist="38100" dir="2700000" algn="tl">
                    <a:srgbClr val="000000">
                      <a:alpha val="43137"/>
                    </a:srgbClr>
                  </a:outerShdw>
                </a:effectLst>
              </a:rPr>
              <a:t>into Early Career Supervision</a:t>
            </a:r>
            <a:endParaRPr lang="en-US" b="1">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fontScale="92500" lnSpcReduction="20000"/>
          </a:bodyPr>
          <a:lstStyle/>
          <a:p>
            <a:pPr marL="0" indent="0">
              <a:buNone/>
            </a:pPr>
            <a:r>
              <a:rPr lang="en-US"/>
              <a:t>Supervised field experience is not only the best training ground for developing program development and system change competencies, it is often </a:t>
            </a:r>
            <a:r>
              <a:rPr lang="en-US">
                <a:solidFill>
                  <a:srgbClr val="FF0000"/>
                </a:solidFill>
              </a:rPr>
              <a:t>the first genuine opportunity</a:t>
            </a:r>
            <a:r>
              <a:rPr lang="en-US"/>
              <a:t>.</a:t>
            </a:r>
          </a:p>
          <a:p>
            <a:pPr marL="0" indent="0">
              <a:buNone/>
            </a:pPr>
            <a:endParaRPr lang="en-US"/>
          </a:p>
          <a:p>
            <a:pPr marL="0" indent="0">
              <a:buNone/>
            </a:pPr>
            <a:r>
              <a:rPr lang="en-US"/>
              <a:t>For the first time, Early Career Psychologists have an opportunity to address systemic issues </a:t>
            </a:r>
            <a:r>
              <a:rPr lang="en-US">
                <a:solidFill>
                  <a:srgbClr val="FF0000"/>
                </a:solidFill>
              </a:rPr>
              <a:t>without the time constraint of a limited training cycle</a:t>
            </a:r>
            <a:r>
              <a:rPr lang="en-US"/>
              <a:t>.</a:t>
            </a:r>
            <a:r>
              <a:rPr lang="en-US">
                <a:solidFill>
                  <a:srgbClr val="FF0000"/>
                </a:solidFill>
              </a:rPr>
              <a:t>  </a:t>
            </a:r>
          </a:p>
          <a:p>
            <a:pPr marL="0" indent="0">
              <a:buNone/>
            </a:pPr>
            <a:endParaRPr lang="en-US"/>
          </a:p>
          <a:p>
            <a:pPr marL="0" indent="0">
              <a:buNone/>
            </a:pPr>
            <a:r>
              <a:rPr lang="en-US"/>
              <a:t>Supervision guides implementation and provides </a:t>
            </a:r>
            <a:r>
              <a:rPr lang="en-US">
                <a:solidFill>
                  <a:srgbClr val="FF0000"/>
                </a:solidFill>
              </a:rPr>
              <a:t>consultation regarding school climate, culture, and political factors</a:t>
            </a:r>
            <a:r>
              <a:rPr lang="en-US"/>
              <a:t>.</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38290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Supervision, social Justice &amp; Self Care</a:t>
            </a:r>
            <a:endParaRPr lang="en-US" dirty="0"/>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4098" name="Picture 2" descr="Image result for social justice gifs&quo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884059" y="1183721"/>
            <a:ext cx="4762500" cy="2762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42377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85524"/>
            <a:ext cx="10972800" cy="1143000"/>
          </a:xfrm>
        </p:spPr>
        <p:txBody>
          <a:bodyPr>
            <a:normAutofit fontScale="90000"/>
          </a:bodyPr>
          <a:lstStyle/>
          <a:p>
            <a:pPr algn="ctr"/>
            <a:r>
              <a:rPr lang="en-US" sz="4900" b="1">
                <a:solidFill>
                  <a:srgbClr val="0070C0"/>
                </a:solidFill>
                <a:effectLst>
                  <a:outerShdw blurRad="38100" dist="38100" dir="2700000" algn="tl">
                    <a:srgbClr val="000000">
                      <a:alpha val="43137"/>
                    </a:srgbClr>
                  </a:outerShdw>
                </a:effectLst>
              </a:rPr>
              <a:t>Learning to Manage System Dysfunction</a:t>
            </a:r>
            <a:r>
              <a:rPr lang="en-US" sz="3600" b="1">
                <a:solidFill>
                  <a:srgbClr val="0070C0"/>
                </a:solidFill>
                <a:effectLst>
                  <a:outerShdw blurRad="38100" dist="38100" dir="2700000" algn="tl">
                    <a:srgbClr val="000000">
                      <a:alpha val="43137"/>
                    </a:srgbClr>
                  </a:outerShdw>
                </a:effectLst>
              </a:rPr>
              <a:t/>
            </a:r>
            <a:br>
              <a:rPr lang="en-US" sz="3600" b="1">
                <a:solidFill>
                  <a:srgbClr val="0070C0"/>
                </a:solidFill>
                <a:effectLst>
                  <a:outerShdw blurRad="38100" dist="38100" dir="2700000" algn="tl">
                    <a:srgbClr val="000000">
                      <a:alpha val="43137"/>
                    </a:srgbClr>
                  </a:outerShdw>
                </a:effectLst>
              </a:rPr>
            </a:br>
            <a:r>
              <a:rPr lang="en-US" b="1">
                <a:solidFill>
                  <a:srgbClr val="0070C0"/>
                </a:solidFill>
                <a:effectLst>
                  <a:outerShdw blurRad="38100" dist="38100" dir="2700000" algn="tl">
                    <a:srgbClr val="000000">
                      <a:alpha val="43137"/>
                    </a:srgbClr>
                  </a:outerShdw>
                </a:effectLst>
              </a:rPr>
              <a:t>Balancing Advocacy and Self-Care</a:t>
            </a:r>
          </a:p>
        </p:txBody>
      </p:sp>
      <p:sp>
        <p:nvSpPr>
          <p:cNvPr id="3" name="Content Placeholder 2"/>
          <p:cNvSpPr>
            <a:spLocks noGrp="1"/>
          </p:cNvSpPr>
          <p:nvPr>
            <p:ph idx="1"/>
          </p:nvPr>
        </p:nvSpPr>
        <p:spPr/>
        <p:txBody>
          <a:bodyPr>
            <a:normAutofit lnSpcReduction="10000"/>
          </a:bodyPr>
          <a:lstStyle/>
          <a:p>
            <a:r>
              <a:rPr lang="en-US" sz="2600"/>
              <a:t>We may begin the training year by protecting our intern from District or School Dysfunction, but at some point we need to prepare them for responding to and managing system dysfunction in their first jobs</a:t>
            </a:r>
          </a:p>
          <a:p>
            <a:pPr marL="0" indent="0">
              <a:buNone/>
            </a:pPr>
            <a:endParaRPr lang="en-US" sz="2600"/>
          </a:p>
          <a:p>
            <a:pPr marL="0" indent="0">
              <a:buNone/>
            </a:pPr>
            <a:r>
              <a:rPr lang="en-US" sz="3200" b="1">
                <a:solidFill>
                  <a:srgbClr val="7030A0"/>
                </a:solidFill>
                <a:effectLst>
                  <a:outerShdw blurRad="38100" dist="38100" dir="2700000" algn="tl">
                    <a:srgbClr val="000000">
                      <a:alpha val="43137"/>
                    </a:srgbClr>
                  </a:outerShdw>
                </a:effectLst>
              </a:rPr>
              <a:t>SUPERVISOR REFLECTION ACTIVITY</a:t>
            </a:r>
          </a:p>
          <a:p>
            <a:pPr lvl="1">
              <a:buFont typeface="Wingdings" panose="05000000000000000000" pitchFamily="2" charset="2"/>
              <a:buChar char="v"/>
            </a:pPr>
            <a:r>
              <a:rPr lang="en-US" sz="2600" b="1">
                <a:solidFill>
                  <a:srgbClr val="00B050"/>
                </a:solidFill>
              </a:rPr>
              <a:t>How do we teach them how to survive and thrive in school politics?</a:t>
            </a:r>
          </a:p>
          <a:p>
            <a:pPr lvl="1">
              <a:buFont typeface="Wingdings" panose="05000000000000000000" pitchFamily="2" charset="2"/>
              <a:buChar char="v"/>
            </a:pPr>
            <a:r>
              <a:rPr lang="en-US" sz="2600" b="1">
                <a:solidFill>
                  <a:srgbClr val="00B050"/>
                </a:solidFill>
              </a:rPr>
              <a:t>How do we teach them to be social justice advocates but still manage self-care?</a:t>
            </a:r>
          </a:p>
          <a:p>
            <a:pPr lvl="1">
              <a:buFont typeface="Wingdings" panose="05000000000000000000" pitchFamily="2" charset="2"/>
              <a:buChar char="v"/>
            </a:pPr>
            <a:r>
              <a:rPr lang="en-US" sz="2600" b="1">
                <a:solidFill>
                  <a:srgbClr val="00B050"/>
                </a:solidFill>
              </a:rPr>
              <a:t>What have been your experiences in managing these training challenges?</a:t>
            </a:r>
          </a:p>
          <a:p>
            <a:endParaRPr lang="en-US" sz="3200">
              <a:solidFill>
                <a:srgbClr val="00B050"/>
              </a:solidFill>
              <a:effectLst>
                <a:outerShdw blurRad="38100" dist="38100" dir="2700000" algn="tl">
                  <a:srgbClr val="000000">
                    <a:alpha val="43137"/>
                  </a:srgbClr>
                </a:outerShdw>
              </a:effectLst>
            </a:endParaRPr>
          </a:p>
        </p:txBody>
      </p:sp>
      <p:pic>
        <p:nvPicPr>
          <p:cNvPr id="4" name="Picture 3">
            <a:extLst>
              <a:ext uri="{FF2B5EF4-FFF2-40B4-BE49-F238E27FC236}">
                <a16:creationId xmlns:a16="http://schemas.microsoft.com/office/drawing/2014/main" id="{B0C7BB2C-9518-4164-B831-82F6348D846F}"/>
              </a:ext>
            </a:extLst>
          </p:cNvPr>
          <p:cNvPicPr>
            <a:picLocks noChangeAspect="1"/>
          </p:cNvPicPr>
          <p:nvPr/>
        </p:nvPicPr>
        <p:blipFill>
          <a:blip r:embed="rId3"/>
          <a:stretch>
            <a:fillRect/>
          </a:stretch>
        </p:blipFill>
        <p:spPr>
          <a:xfrm>
            <a:off x="6817895" y="2752834"/>
            <a:ext cx="1941095" cy="868169"/>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1031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587008811"/>
              </p:ext>
            </p:extLst>
          </p:nvPr>
        </p:nvGraphicFramePr>
        <p:xfrm>
          <a:off x="5500576" y="269359"/>
          <a:ext cx="6500037" cy="56937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Oval 4"/>
          <p:cNvSpPr/>
          <p:nvPr/>
        </p:nvSpPr>
        <p:spPr>
          <a:xfrm>
            <a:off x="7646201" y="2566751"/>
            <a:ext cx="2471057" cy="1469571"/>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a:t>Supervision</a:t>
            </a:r>
          </a:p>
          <a:p>
            <a:pPr algn="ctr"/>
            <a:r>
              <a:rPr lang="en-US"/>
              <a:t>Goals</a:t>
            </a:r>
          </a:p>
        </p:txBody>
      </p:sp>
      <p:sp>
        <p:nvSpPr>
          <p:cNvPr id="6" name="Rectangle 5"/>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aphicFrame>
        <p:nvGraphicFramePr>
          <p:cNvPr id="2" name="Diagram 1"/>
          <p:cNvGraphicFramePr/>
          <p:nvPr>
            <p:extLst>
              <p:ext uri="{D42A27DB-BD31-4B8C-83A1-F6EECF244321}">
                <p14:modId xmlns:p14="http://schemas.microsoft.com/office/powerpoint/2010/main" val="4193939021"/>
              </p:ext>
            </p:extLst>
          </p:nvPr>
        </p:nvGraphicFramePr>
        <p:xfrm>
          <a:off x="340241" y="1041991"/>
          <a:ext cx="4869712" cy="459326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 name="Rectangle 2"/>
          <p:cNvSpPr/>
          <p:nvPr/>
        </p:nvSpPr>
        <p:spPr>
          <a:xfrm>
            <a:off x="676508" y="661709"/>
            <a:ext cx="6096000" cy="984885"/>
          </a:xfrm>
          <a:prstGeom prst="rect">
            <a:avLst/>
          </a:prstGeom>
        </p:spPr>
        <p:txBody>
          <a:bodyPr>
            <a:spAutoFit/>
          </a:bodyPr>
          <a:lstStyle/>
          <a:p>
            <a:r>
              <a:rPr lang="en-US" sz="4000" b="1" dirty="0">
                <a:solidFill>
                  <a:srgbClr val="C00000"/>
                </a:solidFill>
                <a:effectLst>
                  <a:outerShdw blurRad="38100" dist="38100" dir="2700000" algn="tl">
                    <a:srgbClr val="000000">
                      <a:alpha val="43137"/>
                    </a:srgbClr>
                  </a:outerShdw>
                </a:effectLst>
              </a:rPr>
              <a:t>Goals of Supervision</a:t>
            </a:r>
            <a:r>
              <a:rPr lang="en-US" b="1" dirty="0">
                <a:solidFill>
                  <a:srgbClr val="C00000"/>
                </a:solidFill>
              </a:rPr>
              <a:t/>
            </a:r>
            <a:br>
              <a:rPr lang="en-US" b="1" dirty="0">
                <a:solidFill>
                  <a:srgbClr val="C00000"/>
                </a:solidFill>
              </a:rPr>
            </a:br>
            <a:r>
              <a:rPr lang="en-US" dirty="0"/>
              <a:t>(Bernard &amp; Goodyear, 2009; Corey et al., 2010)</a:t>
            </a:r>
          </a:p>
        </p:txBody>
      </p:sp>
    </p:spTree>
    <p:extLst>
      <p:ext uri="{BB962C8B-B14F-4D97-AF65-F5344CB8AC3E}">
        <p14:creationId xmlns:p14="http://schemas.microsoft.com/office/powerpoint/2010/main" val="39404217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13031"/>
          </a:xfrm>
        </p:spPr>
        <p:txBody>
          <a:bodyPr>
            <a:noAutofit/>
          </a:bodyPr>
          <a:lstStyle/>
          <a:p>
            <a:r>
              <a:rPr lang="en-US" b="1">
                <a:solidFill>
                  <a:srgbClr val="0070C0"/>
                </a:solidFill>
                <a:effectLst>
                  <a:outerShdw blurRad="38100" dist="38100" dir="2700000" algn="tl">
                    <a:srgbClr val="000000">
                      <a:alpha val="43137"/>
                    </a:srgbClr>
                  </a:outerShdw>
                </a:effectLst>
              </a:rPr>
              <a:t>Learning to Manage System Dysfunction</a:t>
            </a:r>
            <a:br>
              <a:rPr lang="en-US" b="1">
                <a:solidFill>
                  <a:srgbClr val="0070C0"/>
                </a:solidFill>
                <a:effectLst>
                  <a:outerShdw blurRad="38100" dist="38100" dir="2700000" algn="tl">
                    <a:srgbClr val="000000">
                      <a:alpha val="43137"/>
                    </a:srgbClr>
                  </a:outerShdw>
                </a:effectLst>
              </a:rPr>
            </a:br>
            <a:r>
              <a:rPr lang="en-US" b="1">
                <a:solidFill>
                  <a:srgbClr val="0070C0"/>
                </a:solidFill>
                <a:effectLst>
                  <a:outerShdw blurRad="38100" dist="38100" dir="2700000" algn="tl">
                    <a:srgbClr val="000000">
                      <a:alpha val="43137"/>
                    </a:srgbClr>
                  </a:outerShdw>
                </a:effectLst>
              </a:rPr>
              <a:t>Balancing Advocacy and Self-Care</a:t>
            </a:r>
            <a:endParaRPr lang="en-US"/>
          </a:p>
        </p:txBody>
      </p:sp>
      <p:sp>
        <p:nvSpPr>
          <p:cNvPr id="3" name="Content Placeholder 2"/>
          <p:cNvSpPr>
            <a:spLocks noGrp="1"/>
          </p:cNvSpPr>
          <p:nvPr>
            <p:ph idx="1"/>
          </p:nvPr>
        </p:nvSpPr>
        <p:spPr>
          <a:xfrm>
            <a:off x="609599" y="1671145"/>
            <a:ext cx="11139377" cy="4718768"/>
          </a:xfrm>
        </p:spPr>
        <p:txBody>
          <a:bodyPr>
            <a:normAutofit fontScale="92500" lnSpcReduction="20000"/>
          </a:bodyPr>
          <a:lstStyle/>
          <a:p>
            <a:pPr marL="0" indent="0">
              <a:buNone/>
            </a:pPr>
            <a:r>
              <a:rPr lang="en-US"/>
              <a:t>Teach skills for responding to and surviving within system dysfunction.</a:t>
            </a:r>
          </a:p>
          <a:p>
            <a:pPr marL="0" indent="0">
              <a:buNone/>
            </a:pPr>
            <a:endParaRPr lang="en-US" sz="2100"/>
          </a:p>
          <a:p>
            <a:pPr>
              <a:buClr>
                <a:schemeClr val="tx1"/>
              </a:buClr>
            </a:pPr>
            <a:r>
              <a:rPr lang="en-US">
                <a:solidFill>
                  <a:srgbClr val="FF0000"/>
                </a:solidFill>
              </a:rPr>
              <a:t>Frankly discuss system issues </a:t>
            </a:r>
            <a:r>
              <a:rPr lang="en-US"/>
              <a:t>considering</a:t>
            </a:r>
          </a:p>
          <a:p>
            <a:pPr lvl="1"/>
            <a:r>
              <a:rPr lang="en-US"/>
              <a:t>Welfare of students, families, and faculty</a:t>
            </a:r>
          </a:p>
          <a:p>
            <a:pPr lvl="1"/>
            <a:r>
              <a:rPr lang="en-US"/>
              <a:t>Possibilities and constraints for advocacy</a:t>
            </a:r>
          </a:p>
          <a:p>
            <a:pPr lvl="1"/>
            <a:r>
              <a:rPr lang="en-US"/>
              <a:t>Maintain hope and long term outlook</a:t>
            </a:r>
          </a:p>
          <a:p>
            <a:pPr marL="457200" lvl="1" indent="0">
              <a:buNone/>
            </a:pPr>
            <a:endParaRPr lang="en-US" sz="2100"/>
          </a:p>
          <a:p>
            <a:r>
              <a:rPr lang="en-US"/>
              <a:t>Specifically address </a:t>
            </a:r>
            <a:r>
              <a:rPr lang="en-US">
                <a:solidFill>
                  <a:srgbClr val="FF0000"/>
                </a:solidFill>
              </a:rPr>
              <a:t>self-care for psychologists</a:t>
            </a:r>
            <a:r>
              <a:rPr lang="en-US"/>
              <a:t> and strategies to avoid burnout</a:t>
            </a:r>
          </a:p>
          <a:p>
            <a:pPr marL="0" indent="0">
              <a:buNone/>
            </a:pPr>
            <a:endParaRPr lang="en-US" sz="1900"/>
          </a:p>
          <a:p>
            <a:r>
              <a:rPr lang="en-US"/>
              <a:t>Use supervisor self-disclosure to provide perspective and </a:t>
            </a:r>
            <a:r>
              <a:rPr lang="en-US">
                <a:solidFill>
                  <a:srgbClr val="FF0000"/>
                </a:solidFill>
              </a:rPr>
              <a:t>model balancing advocacy and self-care</a:t>
            </a:r>
          </a:p>
          <a:p>
            <a:pPr lvl="1"/>
            <a:endParaRPr lang="en-US"/>
          </a:p>
        </p:txBody>
      </p:sp>
      <p:pic>
        <p:nvPicPr>
          <p:cNvPr id="4" name="Picture 3">
            <a:extLst>
              <a:ext uri="{FF2B5EF4-FFF2-40B4-BE49-F238E27FC236}">
                <a16:creationId xmlns:a16="http://schemas.microsoft.com/office/drawing/2014/main" id="{2CC352F2-C3AA-4D7A-B9BB-558653FE977F}"/>
              </a:ext>
            </a:extLst>
          </p:cNvPr>
          <p:cNvPicPr>
            <a:picLocks noChangeAspect="1"/>
          </p:cNvPicPr>
          <p:nvPr/>
        </p:nvPicPr>
        <p:blipFill>
          <a:blip r:embed="rId3"/>
          <a:stretch>
            <a:fillRect/>
          </a:stretch>
        </p:blipFill>
        <p:spPr>
          <a:xfrm>
            <a:off x="8409875" y="2291379"/>
            <a:ext cx="3172525" cy="1845833"/>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1023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To Summarize</a:t>
            </a:r>
          </a:p>
        </p:txBody>
      </p:sp>
      <p:sp>
        <p:nvSpPr>
          <p:cNvPr id="3" name="Content Placeholder 2"/>
          <p:cNvSpPr>
            <a:spLocks noGrp="1"/>
          </p:cNvSpPr>
          <p:nvPr>
            <p:ph idx="1"/>
          </p:nvPr>
        </p:nvSpPr>
        <p:spPr>
          <a:xfrm>
            <a:off x="609600" y="1600201"/>
            <a:ext cx="10972800" cy="3978348"/>
          </a:xfrm>
        </p:spPr>
        <p:txBody>
          <a:bodyPr>
            <a:normAutofit fontScale="77500" lnSpcReduction="20000"/>
          </a:bodyPr>
          <a:lstStyle/>
          <a:p>
            <a:pPr>
              <a:buFont typeface="Wingdings" panose="05000000000000000000" pitchFamily="2" charset="2"/>
              <a:buChar char="ü"/>
            </a:pPr>
            <a:r>
              <a:rPr lang="en-US"/>
              <a:t>Identify a best practices approach to </a:t>
            </a:r>
            <a:r>
              <a:rPr lang="en-US" u="sng"/>
              <a:t>clinical supervision </a:t>
            </a:r>
            <a:r>
              <a:rPr lang="en-US"/>
              <a:t>of school psychologists. </a:t>
            </a:r>
          </a:p>
          <a:p>
            <a:pPr lvl="1">
              <a:buFont typeface="Wingdings" panose="05000000000000000000" pitchFamily="2" charset="2"/>
              <a:buChar char="ü"/>
            </a:pPr>
            <a:r>
              <a:rPr lang="en-US"/>
              <a:t>DEP</a:t>
            </a:r>
          </a:p>
          <a:p>
            <a:pPr>
              <a:buFont typeface="Wingdings" panose="05000000000000000000" pitchFamily="2" charset="2"/>
              <a:buChar char="ü"/>
            </a:pPr>
            <a:endParaRPr lang="en-US"/>
          </a:p>
          <a:p>
            <a:pPr>
              <a:buFont typeface="Wingdings" panose="05000000000000000000" pitchFamily="2" charset="2"/>
              <a:buChar char="ü"/>
            </a:pPr>
            <a:r>
              <a:rPr lang="en-US"/>
              <a:t>Identify best practices for integrating a social justice pedagogy via </a:t>
            </a:r>
            <a:r>
              <a:rPr lang="en-US" u="sng"/>
              <a:t>supervision and mentoring</a:t>
            </a:r>
            <a:r>
              <a:rPr lang="en-US"/>
              <a:t>.</a:t>
            </a:r>
          </a:p>
          <a:p>
            <a:pPr lvl="1">
              <a:buFont typeface="Wingdings" panose="05000000000000000000" pitchFamily="2" charset="2"/>
              <a:buChar char="ü"/>
            </a:pPr>
            <a:r>
              <a:rPr lang="en-US"/>
              <a:t>Supervisor/Training</a:t>
            </a:r>
          </a:p>
          <a:p>
            <a:pPr lvl="1">
              <a:buFont typeface="Wingdings" panose="05000000000000000000" pitchFamily="2" charset="2"/>
              <a:buChar char="ü"/>
            </a:pPr>
            <a:r>
              <a:rPr lang="en-US"/>
              <a:t>Supervisee</a:t>
            </a:r>
          </a:p>
          <a:p>
            <a:pPr>
              <a:buFont typeface="Wingdings" panose="05000000000000000000" pitchFamily="2" charset="2"/>
              <a:buChar char="ü"/>
            </a:pPr>
            <a:endParaRPr lang="en-US"/>
          </a:p>
          <a:p>
            <a:pPr>
              <a:buFont typeface="Wingdings" panose="05000000000000000000" pitchFamily="2" charset="2"/>
              <a:buChar char="ü"/>
            </a:pPr>
            <a:r>
              <a:rPr lang="en-US"/>
              <a:t>Identify assessment methods to evaluate supervisee’s </a:t>
            </a:r>
            <a:r>
              <a:rPr lang="en-US" u="sng"/>
              <a:t>social justice pedagogical development.</a:t>
            </a:r>
          </a:p>
          <a:p>
            <a:endParaRPr lang="en-US"/>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95941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 Concerns, Comments</a:t>
            </a:r>
            <a:endParaRPr lang="en-US" dirty="0"/>
          </a:p>
        </p:txBody>
      </p:sp>
      <p:sp>
        <p:nvSpPr>
          <p:cNvPr id="3" name="Content Placeholder 2"/>
          <p:cNvSpPr>
            <a:spLocks noGrp="1"/>
          </p:cNvSpPr>
          <p:nvPr>
            <p:ph idx="1"/>
          </p:nvPr>
        </p:nvSpPr>
        <p:spPr/>
        <p:txBody>
          <a:bodyPr>
            <a:normAutofit lnSpcReduction="10000"/>
          </a:bodyPr>
          <a:lstStyle/>
          <a:p>
            <a:pPr algn="ctr"/>
            <a:r>
              <a:rPr lang="en-US" dirty="0"/>
              <a:t>Mark E. </a:t>
            </a:r>
            <a:r>
              <a:rPr lang="en-US" dirty="0" err="1"/>
              <a:t>Swerdlik</a:t>
            </a:r>
            <a:r>
              <a:rPr lang="en-US" dirty="0"/>
              <a:t>, Ph.D., ABPP</a:t>
            </a:r>
          </a:p>
          <a:p>
            <a:pPr marL="0" indent="0" algn="ctr">
              <a:buNone/>
            </a:pPr>
            <a:r>
              <a:rPr lang="en-US" dirty="0"/>
              <a:t>Illinois Sate University </a:t>
            </a:r>
          </a:p>
          <a:p>
            <a:pPr marL="0" indent="0" algn="ctr">
              <a:buNone/>
            </a:pPr>
            <a:r>
              <a:rPr lang="en-US" dirty="0">
                <a:hlinkClick r:id="rId3"/>
              </a:rPr>
              <a:t>meswerd@ilstu.edu</a:t>
            </a:r>
            <a:r>
              <a:rPr lang="en-US" dirty="0"/>
              <a:t> </a:t>
            </a:r>
          </a:p>
          <a:p>
            <a:pPr algn="ctr"/>
            <a:endParaRPr lang="en-US" dirty="0"/>
          </a:p>
          <a:p>
            <a:pPr algn="ctr"/>
            <a:r>
              <a:rPr lang="en-US" dirty="0"/>
              <a:t>Stacy A.S. Williams, Ph.D., NCSP</a:t>
            </a:r>
          </a:p>
          <a:p>
            <a:pPr marL="0" indent="0" algn="ctr">
              <a:buNone/>
            </a:pPr>
            <a:r>
              <a:rPr lang="en-US" dirty="0"/>
              <a:t>Marist College</a:t>
            </a:r>
          </a:p>
          <a:p>
            <a:pPr marL="0" indent="0" algn="ctr">
              <a:buNone/>
            </a:pPr>
            <a:r>
              <a:rPr lang="en-US" dirty="0">
                <a:hlinkClick r:id="rId4"/>
              </a:rPr>
              <a:t>Stacy.Williams@marist.edu</a:t>
            </a:r>
            <a:endParaRPr lang="en-US" dirty="0"/>
          </a:p>
          <a:p>
            <a:pPr marL="0" indent="0" algn="ctr">
              <a:buNone/>
            </a:pPr>
            <a:r>
              <a:rPr lang="en-US" dirty="0" err="1"/>
              <a:t>scheeatow</a:t>
            </a:r>
            <a:endParaRPr lang="en-US" dirty="0"/>
          </a:p>
          <a:p>
            <a:endParaRPr lang="en-US" dirty="0"/>
          </a:p>
        </p:txBody>
      </p:sp>
      <p:sp>
        <p:nvSpPr>
          <p:cNvPr id="4" name="AutoShape 2" descr="Image result for twitter imag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6390" name="Picture 6" descr="Image result for twitter image&qu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77562" y="5394251"/>
            <a:ext cx="443023" cy="44302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4D727CC9-646E-5A48-A4EB-EF8FB426E460}"/>
              </a:ext>
            </a:extLst>
          </p:cNvPr>
          <p:cNvPicPr>
            <a:picLocks noChangeAspect="1"/>
          </p:cNvPicPr>
          <p:nvPr/>
        </p:nvPicPr>
        <p:blipFill>
          <a:blip r:embed="rId6"/>
          <a:stretch>
            <a:fillRect/>
          </a:stretch>
        </p:blipFill>
        <p:spPr>
          <a:xfrm>
            <a:off x="1749647" y="1340544"/>
            <a:ext cx="1422400" cy="1422400"/>
          </a:xfrm>
          <a:prstGeom prst="rect">
            <a:avLst/>
          </a:prstGeom>
        </p:spPr>
      </p:pic>
      <p:pic>
        <p:nvPicPr>
          <p:cNvPr id="8" name="Picture 7">
            <a:extLst>
              <a:ext uri="{FF2B5EF4-FFF2-40B4-BE49-F238E27FC236}">
                <a16:creationId xmlns:a16="http://schemas.microsoft.com/office/drawing/2014/main" id="{5D35F1A1-EB22-7E46-8D8C-1B2ED97E4F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27684" y="4551577"/>
            <a:ext cx="1422400" cy="1422400"/>
          </a:xfrm>
          <a:prstGeom prst="rect">
            <a:avLst/>
          </a:prstGeom>
        </p:spPr>
      </p:pic>
      <p:pic>
        <p:nvPicPr>
          <p:cNvPr id="5124" name="Picture 4" descr="Image result for Thank you gifs&quo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140860" y="4768740"/>
            <a:ext cx="2095500" cy="1524001"/>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5624834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4" name="Rectangle 2"/>
          <p:cNvSpPr>
            <a:spLocks noGrp="1" noChangeArrowheads="1"/>
          </p:cNvSpPr>
          <p:nvPr>
            <p:ph type="title"/>
          </p:nvPr>
        </p:nvSpPr>
        <p:spPr>
          <a:xfrm>
            <a:off x="609600" y="274638"/>
            <a:ext cx="10972800" cy="839459"/>
          </a:xfrm>
        </p:spPr>
        <p:txBody>
          <a:bodyPr wrap="square" numCol="1" anchorCtr="0" compatLnSpc="1">
            <a:prstTxWarp prst="textNoShape">
              <a:avLst/>
            </a:prstTxWarp>
            <a:normAutofit fontScale="90000"/>
          </a:bodyPr>
          <a:lstStyle/>
          <a:p>
            <a:pPr eaLnBrk="1" hangingPunct="1"/>
            <a:r>
              <a:rPr lang="en-US" altLang="x-none" sz="4900" b="1">
                <a:solidFill>
                  <a:srgbClr val="FF6600"/>
                </a:solidFill>
                <a:effectLst>
                  <a:outerShdw blurRad="38100" dist="38100" dir="2700000" algn="tl">
                    <a:srgbClr val="C0C0C0"/>
                  </a:outerShdw>
                </a:effectLst>
                <a:latin typeface="+mn-lt"/>
                <a:ea typeface="ＭＳ Ｐゴシック" charset="-128"/>
              </a:rPr>
              <a:t>Administrative</a:t>
            </a:r>
            <a:r>
              <a:rPr lang="en-US" altLang="x-none" sz="4900" b="1">
                <a:solidFill>
                  <a:schemeClr val="hlink"/>
                </a:solidFill>
                <a:effectLst>
                  <a:outerShdw blurRad="38100" dist="38100" dir="2700000" algn="tl">
                    <a:srgbClr val="C0C0C0"/>
                  </a:outerShdw>
                </a:effectLst>
                <a:latin typeface="+mn-lt"/>
                <a:ea typeface="ＭＳ Ｐゴシック" charset="-128"/>
              </a:rPr>
              <a:t> supervision focuses on:</a:t>
            </a:r>
            <a:r>
              <a:rPr lang="en-US" altLang="x-none" sz="4900" b="1">
                <a:effectLst>
                  <a:outerShdw blurRad="38100" dist="38100" dir="2700000" algn="tl">
                    <a:srgbClr val="C0C0C0"/>
                  </a:outerShdw>
                </a:effectLst>
                <a:latin typeface="+mn-lt"/>
                <a:ea typeface="ＭＳ Ｐゴシック" charset="-128"/>
              </a:rPr>
              <a:t> </a:t>
            </a:r>
            <a:r>
              <a:rPr lang="en-US" altLang="x-none" sz="3200" b="1">
                <a:effectLst>
                  <a:outerShdw blurRad="38100" dist="38100" dir="2700000" algn="tl">
                    <a:srgbClr val="C0C0C0"/>
                  </a:outerShdw>
                </a:effectLst>
                <a:latin typeface="+mn-lt"/>
                <a:ea typeface="ＭＳ Ｐゴシック" charset="-128"/>
              </a:rPr>
              <a:t/>
            </a:r>
            <a:br>
              <a:rPr lang="en-US" altLang="x-none" sz="3200" b="1">
                <a:effectLst>
                  <a:outerShdw blurRad="38100" dist="38100" dir="2700000" algn="tl">
                    <a:srgbClr val="C0C0C0"/>
                  </a:outerShdw>
                </a:effectLst>
                <a:latin typeface="+mn-lt"/>
                <a:ea typeface="ＭＳ Ｐゴシック" charset="-128"/>
              </a:rPr>
            </a:br>
            <a:endParaRPr lang="en-US" altLang="x-none" sz="3200" b="1">
              <a:effectLst>
                <a:outerShdw blurRad="38100" dist="38100" dir="2700000" algn="tl">
                  <a:srgbClr val="C0C0C0"/>
                </a:outerShdw>
              </a:effectLst>
              <a:latin typeface="+mn-lt"/>
              <a:ea typeface="ＭＳ Ｐゴシック" charset="-128"/>
            </a:endParaRPr>
          </a:p>
        </p:txBody>
      </p:sp>
      <p:sp>
        <p:nvSpPr>
          <p:cNvPr id="43010" name="Rectangle 3"/>
          <p:cNvSpPr>
            <a:spLocks noGrp="1" noChangeArrowheads="1"/>
          </p:cNvSpPr>
          <p:nvPr>
            <p:ph idx="1"/>
          </p:nvPr>
        </p:nvSpPr>
        <p:spPr>
          <a:xfrm>
            <a:off x="609600" y="999461"/>
            <a:ext cx="10972800" cy="5126704"/>
          </a:xfrm>
        </p:spPr>
        <p:txBody>
          <a:bodyPr rtlCol="0">
            <a:normAutofit fontScale="92500" lnSpcReduction="20000"/>
          </a:bodyPr>
          <a:lstStyle/>
          <a:p>
            <a:pPr>
              <a:lnSpc>
                <a:spcPct val="90000"/>
              </a:lnSpc>
              <a:buClr>
                <a:srgbClr val="6699FF"/>
              </a:buClr>
              <a:buFont typeface="Arial" panose="020B0604020202020204" pitchFamily="34" charset="0"/>
              <a:buChar char="•"/>
              <a:defRPr/>
            </a:pPr>
            <a:endParaRPr lang="en-US" sz="3400" dirty="0"/>
          </a:p>
          <a:p>
            <a:pPr>
              <a:lnSpc>
                <a:spcPct val="90000"/>
              </a:lnSpc>
              <a:buClr>
                <a:srgbClr val="6699FF"/>
              </a:buClr>
              <a:buFont typeface="Arial" panose="020B0604020202020204" pitchFamily="34" charset="0"/>
              <a:buChar char="•"/>
              <a:defRPr/>
            </a:pPr>
            <a:r>
              <a:rPr lang="en-US" sz="3400" dirty="0">
                <a:solidFill>
                  <a:schemeClr val="accent6"/>
                </a:solidFill>
              </a:rPr>
              <a:t>Personnel</a:t>
            </a:r>
            <a:r>
              <a:rPr lang="en-US" sz="3400" dirty="0"/>
              <a:t> issues (fulfilling job duties);</a:t>
            </a:r>
          </a:p>
          <a:p>
            <a:pPr>
              <a:lnSpc>
                <a:spcPct val="90000"/>
              </a:lnSpc>
              <a:buClr>
                <a:srgbClr val="6699FF"/>
              </a:buClr>
              <a:buFont typeface="Arial" panose="020B0604020202020204" pitchFamily="34" charset="0"/>
              <a:buChar char="•"/>
              <a:defRPr/>
            </a:pPr>
            <a:r>
              <a:rPr lang="en-US" sz="3400" dirty="0">
                <a:solidFill>
                  <a:schemeClr val="accent6"/>
                </a:solidFill>
              </a:rPr>
              <a:t>Logistics and evaluation </a:t>
            </a:r>
            <a:r>
              <a:rPr lang="en-US" sz="3400" dirty="0"/>
              <a:t>of service delivery;</a:t>
            </a:r>
          </a:p>
          <a:p>
            <a:pPr>
              <a:lnSpc>
                <a:spcPct val="90000"/>
              </a:lnSpc>
              <a:buClr>
                <a:srgbClr val="6699FF"/>
              </a:buClr>
              <a:buFont typeface="Arial" panose="020B0604020202020204" pitchFamily="34" charset="0"/>
              <a:buChar char="•"/>
              <a:defRPr/>
            </a:pPr>
            <a:r>
              <a:rPr lang="en-US" sz="3400" dirty="0"/>
              <a:t>Legal, contractual and </a:t>
            </a:r>
            <a:r>
              <a:rPr lang="en-US" sz="3400" dirty="0">
                <a:solidFill>
                  <a:schemeClr val="accent6"/>
                </a:solidFill>
              </a:rPr>
              <a:t>organizational practices</a:t>
            </a:r>
            <a:r>
              <a:rPr lang="en-US" sz="3400" dirty="0"/>
              <a:t>; </a:t>
            </a:r>
          </a:p>
          <a:p>
            <a:pPr>
              <a:lnSpc>
                <a:spcPct val="90000"/>
              </a:lnSpc>
              <a:buClr>
                <a:srgbClr val="6699FF"/>
              </a:buClr>
              <a:buFont typeface="Arial" panose="020B0604020202020204" pitchFamily="34" charset="0"/>
              <a:buChar char="•"/>
              <a:defRPr/>
            </a:pPr>
            <a:r>
              <a:rPr lang="en-US" sz="3400" dirty="0">
                <a:solidFill>
                  <a:schemeClr val="accent6"/>
                </a:solidFill>
              </a:rPr>
              <a:t>Outcomes and satisfaction </a:t>
            </a:r>
            <a:r>
              <a:rPr lang="en-US" sz="3400" dirty="0"/>
              <a:t>rather than discipline-specific professional skills.</a:t>
            </a:r>
          </a:p>
          <a:p>
            <a:pPr>
              <a:lnSpc>
                <a:spcPct val="90000"/>
              </a:lnSpc>
              <a:buClr>
                <a:srgbClr val="6699FF"/>
              </a:buClr>
              <a:buFont typeface="Arial" panose="020B0604020202020204" pitchFamily="34" charset="0"/>
              <a:buChar char="•"/>
              <a:defRPr/>
            </a:pPr>
            <a:r>
              <a:rPr lang="en-US" sz="3400" dirty="0"/>
              <a:t>It may be carried out by individuals trained and </a:t>
            </a:r>
            <a:r>
              <a:rPr lang="en-US" sz="3400" dirty="0">
                <a:solidFill>
                  <a:schemeClr val="accent6"/>
                </a:solidFill>
                <a:effectLst>
                  <a:outerShdw blurRad="38100" dist="38100" dir="2700000" algn="tl">
                    <a:srgbClr val="000000">
                      <a:alpha val="43137"/>
                    </a:srgbClr>
                  </a:outerShdw>
                </a:effectLst>
              </a:rPr>
              <a:t>credentialed in </a:t>
            </a:r>
            <a:r>
              <a:rPr lang="en-US" sz="3400" dirty="0">
                <a:solidFill>
                  <a:schemeClr val="accent6"/>
                </a:solidFill>
              </a:rPr>
              <a:t>administration</a:t>
            </a:r>
            <a:r>
              <a:rPr lang="en-US" sz="3400" dirty="0"/>
              <a:t>, not necessarily in school psychology.</a:t>
            </a:r>
          </a:p>
          <a:p>
            <a:pPr>
              <a:lnSpc>
                <a:spcPct val="90000"/>
              </a:lnSpc>
              <a:buNone/>
              <a:defRPr/>
            </a:pPr>
            <a:endParaRPr lang="en-US" sz="2000" dirty="0"/>
          </a:p>
          <a:p>
            <a:pPr>
              <a:lnSpc>
                <a:spcPct val="90000"/>
              </a:lnSpc>
              <a:buNone/>
              <a:defRPr/>
            </a:pPr>
            <a:endParaRPr lang="en-US" sz="2800" b="1" dirty="0">
              <a:solidFill>
                <a:schemeClr val="hlink"/>
              </a:solidFill>
              <a:latin typeface="Arial" charset="0"/>
            </a:endParaRPr>
          </a:p>
          <a:p>
            <a:pPr>
              <a:lnSpc>
                <a:spcPct val="90000"/>
              </a:lnSpc>
              <a:buNone/>
              <a:defRPr/>
            </a:pPr>
            <a:r>
              <a:rPr lang="en-US" sz="2800" b="1" dirty="0">
                <a:solidFill>
                  <a:schemeClr val="hlink"/>
                </a:solidFill>
              </a:rPr>
              <a:t>56% of school psychologists receive administrative supervision from non-school psychologists and most receive some form of administrative supervision</a:t>
            </a:r>
            <a:r>
              <a:rPr lang="en-US" sz="2800" dirty="0">
                <a:solidFill>
                  <a:schemeClr val="hlink"/>
                </a:solidFill>
              </a:rPr>
              <a:t> (NASP, 2010) </a:t>
            </a:r>
          </a:p>
        </p:txBody>
      </p:sp>
      <p:pic>
        <p:nvPicPr>
          <p:cNvPr id="2" name="Picture 1">
            <a:extLst>
              <a:ext uri="{FF2B5EF4-FFF2-40B4-BE49-F238E27FC236}">
                <a16:creationId xmlns:a16="http://schemas.microsoft.com/office/drawing/2014/main" id="{60767A4C-1EB1-DE47-943A-F03B87F5846E}"/>
              </a:ext>
            </a:extLst>
          </p:cNvPr>
          <p:cNvPicPr>
            <a:picLocks noChangeAspect="1"/>
          </p:cNvPicPr>
          <p:nvPr/>
        </p:nvPicPr>
        <p:blipFill>
          <a:blip r:embed="rId3"/>
          <a:stretch>
            <a:fillRect/>
          </a:stretch>
        </p:blipFill>
        <p:spPr>
          <a:xfrm>
            <a:off x="8876228" y="855023"/>
            <a:ext cx="2334078" cy="1698171"/>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35622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3010">
                                            <p:txEl>
                                              <p:pRg st="1" end="1"/>
                                            </p:txEl>
                                          </p:spTgt>
                                        </p:tgtEl>
                                        <p:attrNameLst>
                                          <p:attrName>style.visibility</p:attrName>
                                        </p:attrNameLst>
                                      </p:cBhvr>
                                      <p:to>
                                        <p:strVal val="visible"/>
                                      </p:to>
                                    </p:set>
                                    <p:anim calcmode="lin" valueType="num">
                                      <p:cBhvr additive="base">
                                        <p:cTn id="7" dur="500" fill="hold"/>
                                        <p:tgtEl>
                                          <p:spTgt spid="43010">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3010">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3010">
                                            <p:txEl>
                                              <p:pRg st="2" end="2"/>
                                            </p:txEl>
                                          </p:spTgt>
                                        </p:tgtEl>
                                        <p:attrNameLst>
                                          <p:attrName>style.visibility</p:attrName>
                                        </p:attrNameLst>
                                      </p:cBhvr>
                                      <p:to>
                                        <p:strVal val="visible"/>
                                      </p:to>
                                    </p:set>
                                    <p:anim calcmode="lin" valueType="num">
                                      <p:cBhvr additive="base">
                                        <p:cTn id="13" dur="500" fill="hold"/>
                                        <p:tgtEl>
                                          <p:spTgt spid="43010">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3010">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3010">
                                            <p:txEl>
                                              <p:pRg st="3" end="3"/>
                                            </p:txEl>
                                          </p:spTgt>
                                        </p:tgtEl>
                                        <p:attrNameLst>
                                          <p:attrName>style.visibility</p:attrName>
                                        </p:attrNameLst>
                                      </p:cBhvr>
                                      <p:to>
                                        <p:strVal val="visible"/>
                                      </p:to>
                                    </p:set>
                                    <p:anim calcmode="lin" valueType="num">
                                      <p:cBhvr additive="base">
                                        <p:cTn id="19" dur="500" fill="hold"/>
                                        <p:tgtEl>
                                          <p:spTgt spid="4301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3010">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3010">
                                            <p:txEl>
                                              <p:pRg st="4" end="4"/>
                                            </p:txEl>
                                          </p:spTgt>
                                        </p:tgtEl>
                                        <p:attrNameLst>
                                          <p:attrName>style.visibility</p:attrName>
                                        </p:attrNameLst>
                                      </p:cBhvr>
                                      <p:to>
                                        <p:strVal val="visible"/>
                                      </p:to>
                                    </p:set>
                                    <p:anim calcmode="lin" valueType="num">
                                      <p:cBhvr additive="base">
                                        <p:cTn id="25" dur="500" fill="hold"/>
                                        <p:tgtEl>
                                          <p:spTgt spid="43010">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3010">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3010">
                                            <p:txEl>
                                              <p:pRg st="5" end="5"/>
                                            </p:txEl>
                                          </p:spTgt>
                                        </p:tgtEl>
                                        <p:attrNameLst>
                                          <p:attrName>style.visibility</p:attrName>
                                        </p:attrNameLst>
                                      </p:cBhvr>
                                      <p:to>
                                        <p:strVal val="visible"/>
                                      </p:to>
                                    </p:set>
                                    <p:anim calcmode="lin" valueType="num">
                                      <p:cBhvr additive="base">
                                        <p:cTn id="31" dur="500" fill="hold"/>
                                        <p:tgtEl>
                                          <p:spTgt spid="43010">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301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Rectangle 2"/>
          <p:cNvSpPr>
            <a:spLocks noGrp="1" noChangeArrowheads="1"/>
          </p:cNvSpPr>
          <p:nvPr>
            <p:ph type="title"/>
          </p:nvPr>
        </p:nvSpPr>
        <p:spPr>
          <a:xfrm>
            <a:off x="1981200" y="457200"/>
            <a:ext cx="8229600" cy="685800"/>
          </a:xfrm>
        </p:spPr>
        <p:txBody>
          <a:bodyPr>
            <a:noAutofit/>
          </a:bodyPr>
          <a:lstStyle/>
          <a:p>
            <a:pPr>
              <a:defRPr/>
            </a:pPr>
            <a:r>
              <a:rPr lang="en-US" b="1">
                <a:solidFill>
                  <a:srgbClr val="FF6600"/>
                </a:solidFill>
                <a:effectLst>
                  <a:outerShdw blurRad="38100" dist="38100" dir="2700000" algn="tl">
                    <a:srgbClr val="000000">
                      <a:alpha val="43137"/>
                    </a:srgbClr>
                  </a:outerShdw>
                </a:effectLst>
                <a:ea typeface="ＭＳ Ｐゴシック" charset="-128"/>
              </a:rPr>
              <a:t>Clinical</a:t>
            </a:r>
            <a:r>
              <a:rPr lang="en-US" b="1">
                <a:solidFill>
                  <a:srgbClr val="FFCC00"/>
                </a:solidFill>
                <a:effectLst>
                  <a:outerShdw blurRad="38100" dist="38100" dir="2700000" algn="tl">
                    <a:srgbClr val="000000">
                      <a:alpha val="43137"/>
                    </a:srgbClr>
                  </a:outerShdw>
                </a:effectLst>
                <a:ea typeface="ＭＳ Ｐゴシック" charset="-128"/>
              </a:rPr>
              <a:t> </a:t>
            </a:r>
            <a:r>
              <a:rPr lang="en-US" b="1">
                <a:solidFill>
                  <a:srgbClr val="00B0F0"/>
                </a:solidFill>
                <a:effectLst>
                  <a:outerShdw blurRad="38100" dist="38100" dir="2700000" algn="tl">
                    <a:srgbClr val="000000">
                      <a:alpha val="43137"/>
                    </a:srgbClr>
                  </a:outerShdw>
                </a:effectLst>
                <a:ea typeface="ＭＳ Ｐゴシック" charset="-128"/>
              </a:rPr>
              <a:t>supervision focuses on:</a:t>
            </a:r>
            <a:endParaRPr lang="en-US" b="1">
              <a:solidFill>
                <a:srgbClr val="00B0F0"/>
              </a:solidFill>
              <a:effectLst>
                <a:outerShdw blurRad="38100" dist="38100" dir="2700000" algn="tl">
                  <a:srgbClr val="000000">
                    <a:alpha val="43137"/>
                  </a:srgbClr>
                </a:outerShdw>
              </a:effectLst>
              <a:latin typeface="Times" charset="0"/>
              <a:ea typeface="ＭＳ Ｐゴシック" charset="-128"/>
            </a:endParaRPr>
          </a:p>
        </p:txBody>
      </p:sp>
      <p:sp>
        <p:nvSpPr>
          <p:cNvPr id="12293" name="Rectangle 3"/>
          <p:cNvSpPr>
            <a:spLocks noGrp="1" noChangeArrowheads="1"/>
          </p:cNvSpPr>
          <p:nvPr>
            <p:ph idx="1"/>
          </p:nvPr>
        </p:nvSpPr>
        <p:spPr>
          <a:xfrm>
            <a:off x="538716" y="1963478"/>
            <a:ext cx="9291084" cy="3891517"/>
          </a:xfrm>
        </p:spPr>
        <p:txBody>
          <a:bodyPr rtlCol="0">
            <a:normAutofit/>
          </a:bodyPr>
          <a:lstStyle/>
          <a:p>
            <a:pPr>
              <a:lnSpc>
                <a:spcPct val="90000"/>
              </a:lnSpc>
              <a:buClr>
                <a:srgbClr val="6699FF"/>
              </a:buClr>
              <a:buFont typeface="Wingdings" charset="2"/>
              <a:buChar char="n"/>
              <a:defRPr/>
            </a:pPr>
            <a:r>
              <a:rPr lang="en-US" b="1" dirty="0">
                <a:solidFill>
                  <a:srgbClr val="FFC000"/>
                </a:solidFill>
                <a:effectLst>
                  <a:outerShdw blurRad="38100" dist="38100" dir="2700000" algn="tl">
                    <a:srgbClr val="000000">
                      <a:alpha val="43137"/>
                    </a:srgbClr>
                  </a:outerShdw>
                </a:effectLst>
                <a:ea typeface="ＭＳ Ｐゴシック" charset="-128"/>
              </a:rPr>
              <a:t>Professional practice</a:t>
            </a:r>
            <a:r>
              <a:rPr lang="en-US" dirty="0">
                <a:ea typeface="ＭＳ Ｐゴシック" charset="-128"/>
              </a:rPr>
              <a:t> and therefore requires training, knowledge and credentialing in area of school psychology;</a:t>
            </a:r>
          </a:p>
          <a:p>
            <a:pPr>
              <a:lnSpc>
                <a:spcPct val="90000"/>
              </a:lnSpc>
              <a:buClr>
                <a:srgbClr val="6699FF"/>
              </a:buClr>
              <a:buFont typeface="Wingdings" charset="2"/>
              <a:buChar char="n"/>
              <a:defRPr/>
            </a:pPr>
            <a:r>
              <a:rPr lang="en-US" dirty="0">
                <a:ea typeface="ＭＳ Ｐゴシック" charset="-128"/>
              </a:rPr>
              <a:t>Supports practice consistent with </a:t>
            </a:r>
            <a:r>
              <a:rPr lang="en-US" b="1" dirty="0">
                <a:solidFill>
                  <a:srgbClr val="FFC000"/>
                </a:solidFill>
                <a:effectLst>
                  <a:outerShdw blurRad="38100" dist="38100" dir="2700000" algn="tl">
                    <a:srgbClr val="000000">
                      <a:alpha val="43137"/>
                    </a:srgbClr>
                  </a:outerShdw>
                </a:effectLst>
                <a:ea typeface="ＭＳ Ｐゴシック" charset="-128"/>
              </a:rPr>
              <a:t>professional standards</a:t>
            </a:r>
            <a:r>
              <a:rPr lang="en-US" dirty="0">
                <a:ea typeface="ＭＳ Ｐゴシック" charset="-128"/>
              </a:rPr>
              <a:t>;</a:t>
            </a:r>
          </a:p>
          <a:p>
            <a:pPr>
              <a:lnSpc>
                <a:spcPct val="90000"/>
              </a:lnSpc>
              <a:buClr>
                <a:srgbClr val="6699FF"/>
              </a:buClr>
              <a:buFont typeface="Wingdings" charset="2"/>
              <a:buChar char="n"/>
              <a:defRPr/>
            </a:pPr>
            <a:r>
              <a:rPr lang="en-US" dirty="0">
                <a:ea typeface="ＭＳ Ｐゴシック" charset="-128"/>
              </a:rPr>
              <a:t>Prepares the </a:t>
            </a:r>
            <a:r>
              <a:rPr lang="en-US" b="1" dirty="0">
                <a:solidFill>
                  <a:srgbClr val="FFC000"/>
                </a:solidFill>
                <a:effectLst>
                  <a:outerShdw blurRad="38100" dist="38100" dir="2700000" algn="tl">
                    <a:srgbClr val="000000">
                      <a:alpha val="43137"/>
                    </a:srgbClr>
                  </a:outerShdw>
                </a:effectLst>
                <a:ea typeface="ＭＳ Ｐゴシック" charset="-128"/>
              </a:rPr>
              <a:t>next generation </a:t>
            </a:r>
            <a:r>
              <a:rPr lang="en-US" dirty="0">
                <a:ea typeface="ＭＳ Ｐゴシック" charset="-128"/>
              </a:rPr>
              <a:t>of psychologists;</a:t>
            </a:r>
          </a:p>
          <a:p>
            <a:pPr>
              <a:lnSpc>
                <a:spcPct val="90000"/>
              </a:lnSpc>
              <a:buClr>
                <a:srgbClr val="6699FF"/>
              </a:buClr>
              <a:buFont typeface="Wingdings" charset="2"/>
              <a:buChar char="n"/>
              <a:defRPr/>
            </a:pPr>
            <a:r>
              <a:rPr lang="en-US" dirty="0">
                <a:ea typeface="ＭＳ Ｐゴシック" charset="-128"/>
              </a:rPr>
              <a:t>Promotes ongoing </a:t>
            </a:r>
            <a:r>
              <a:rPr lang="en-US" b="1" dirty="0">
                <a:solidFill>
                  <a:srgbClr val="FFC000"/>
                </a:solidFill>
                <a:effectLst>
                  <a:outerShdw blurRad="38100" dist="38100" dir="2700000" algn="tl">
                    <a:srgbClr val="000000">
                      <a:alpha val="43137"/>
                    </a:srgbClr>
                  </a:outerShdw>
                </a:effectLst>
                <a:ea typeface="ＭＳ Ｐゴシック" charset="-128"/>
              </a:rPr>
              <a:t>professional development.</a:t>
            </a:r>
          </a:p>
          <a:p>
            <a:pPr marL="0" indent="0">
              <a:lnSpc>
                <a:spcPct val="90000"/>
              </a:lnSpc>
              <a:buNone/>
              <a:defRPr/>
            </a:pPr>
            <a:endParaRPr lang="en-US" dirty="0">
              <a:ea typeface="ＭＳ Ｐゴシック" charset="-128"/>
            </a:endParaRPr>
          </a:p>
        </p:txBody>
      </p:sp>
      <p:pic>
        <p:nvPicPr>
          <p:cNvPr id="2" name="Picture 1">
            <a:extLst>
              <a:ext uri="{FF2B5EF4-FFF2-40B4-BE49-F238E27FC236}">
                <a16:creationId xmlns:a16="http://schemas.microsoft.com/office/drawing/2014/main" id="{B25E4F33-0FD3-AB47-B8A6-B66E41B66BC7}"/>
              </a:ext>
            </a:extLst>
          </p:cNvPr>
          <p:cNvPicPr>
            <a:picLocks noChangeAspect="1"/>
          </p:cNvPicPr>
          <p:nvPr/>
        </p:nvPicPr>
        <p:blipFill>
          <a:blip r:embed="rId3"/>
          <a:stretch>
            <a:fillRect/>
          </a:stretch>
        </p:blipFill>
        <p:spPr>
          <a:xfrm>
            <a:off x="8692412" y="2814084"/>
            <a:ext cx="3409273" cy="2810884"/>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97778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293">
                                            <p:txEl>
                                              <p:pRg st="0" end="0"/>
                                            </p:txEl>
                                          </p:spTgt>
                                        </p:tgtEl>
                                        <p:attrNameLst>
                                          <p:attrName>style.visibility</p:attrName>
                                        </p:attrNameLst>
                                      </p:cBhvr>
                                      <p:to>
                                        <p:strVal val="visible"/>
                                      </p:to>
                                    </p:set>
                                    <p:anim calcmode="lin" valueType="num">
                                      <p:cBhvr additive="base">
                                        <p:cTn id="7" dur="500" fill="hold"/>
                                        <p:tgtEl>
                                          <p:spTgt spid="1229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229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293">
                                            <p:txEl>
                                              <p:pRg st="1" end="1"/>
                                            </p:txEl>
                                          </p:spTgt>
                                        </p:tgtEl>
                                        <p:attrNameLst>
                                          <p:attrName>style.visibility</p:attrName>
                                        </p:attrNameLst>
                                      </p:cBhvr>
                                      <p:to>
                                        <p:strVal val="visible"/>
                                      </p:to>
                                    </p:set>
                                    <p:anim calcmode="lin" valueType="num">
                                      <p:cBhvr additive="base">
                                        <p:cTn id="13" dur="500" fill="hold"/>
                                        <p:tgtEl>
                                          <p:spTgt spid="1229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229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2293">
                                            <p:txEl>
                                              <p:pRg st="2" end="2"/>
                                            </p:txEl>
                                          </p:spTgt>
                                        </p:tgtEl>
                                        <p:attrNameLst>
                                          <p:attrName>style.visibility</p:attrName>
                                        </p:attrNameLst>
                                      </p:cBhvr>
                                      <p:to>
                                        <p:strVal val="visible"/>
                                      </p:to>
                                    </p:set>
                                    <p:anim calcmode="lin" valueType="num">
                                      <p:cBhvr additive="base">
                                        <p:cTn id="19" dur="500" fill="hold"/>
                                        <p:tgtEl>
                                          <p:spTgt spid="1229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229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2293">
                                            <p:txEl>
                                              <p:pRg st="3" end="3"/>
                                            </p:txEl>
                                          </p:spTgt>
                                        </p:tgtEl>
                                        <p:attrNameLst>
                                          <p:attrName>style.visibility</p:attrName>
                                        </p:attrNameLst>
                                      </p:cBhvr>
                                      <p:to>
                                        <p:strVal val="visible"/>
                                      </p:to>
                                    </p:set>
                                    <p:anim calcmode="lin" valueType="num">
                                      <p:cBhvr additive="base">
                                        <p:cTn id="25" dur="500" fill="hold"/>
                                        <p:tgtEl>
                                          <p:spTgt spid="1229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229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Supervision, Social Justice &amp; PD</a:t>
            </a:r>
            <a:endParaRPr lang="en-US" dirty="0"/>
          </a:p>
        </p:txBody>
      </p:sp>
      <p:sp>
        <p:nvSpPr>
          <p:cNvPr id="8" name="Text Placeholder 7"/>
          <p:cNvSpPr>
            <a:spLocks noGrp="1"/>
          </p:cNvSpPr>
          <p:nvPr>
            <p:ph type="body" idx="1"/>
          </p:nvPr>
        </p:nvSpPr>
        <p:spPr/>
        <p:txBody>
          <a:bodyPr/>
          <a:lstStyle/>
          <a:p>
            <a:r>
              <a:rPr lang="en-US"/>
              <a:t>Cultural Sensitivity</a:t>
            </a:r>
          </a:p>
        </p:txBody>
      </p:sp>
      <p:sp>
        <p:nvSpPr>
          <p:cNvPr id="9" name="Content Placeholder 8"/>
          <p:cNvSpPr>
            <a:spLocks noGrp="1"/>
          </p:cNvSpPr>
          <p:nvPr>
            <p:ph sz="half" idx="2"/>
          </p:nvPr>
        </p:nvSpPr>
        <p:spPr/>
        <p:txBody>
          <a:bodyPr>
            <a:normAutofit fontScale="85000" lnSpcReduction="10000"/>
          </a:bodyPr>
          <a:lstStyle/>
          <a:p>
            <a:r>
              <a:rPr lang="en-US" dirty="0"/>
              <a:t>Cultural sensitivity is a set of skills that enables us to learn about and understand people who are different from ourselves, thereby becoming better able to serve them within their own communities.</a:t>
            </a:r>
          </a:p>
          <a:p>
            <a:pPr lvl="1"/>
            <a:r>
              <a:rPr lang="en-US" dirty="0"/>
              <a:t>Having cultural sensitivity does not mean that you must be an expert in each culture’s values. </a:t>
            </a:r>
          </a:p>
          <a:p>
            <a:pPr lvl="1"/>
            <a:r>
              <a:rPr lang="en-US" dirty="0"/>
              <a:t>It simply means that you’re willing to ask honest questions, seek understanding, and demonstrate empathy rather than judging those around you. </a:t>
            </a:r>
          </a:p>
          <a:p>
            <a:pPr lvl="1"/>
            <a:r>
              <a:rPr lang="en-US" dirty="0"/>
              <a:t>It also means that, when you knowingly enter a space in which there will be cultural differences at play, you do a bit of homework beforehand and avoid knee-jerk reactions or jumping to conclusions.</a:t>
            </a:r>
          </a:p>
        </p:txBody>
      </p:sp>
      <p:sp>
        <p:nvSpPr>
          <p:cNvPr id="10" name="Text Placeholder 9"/>
          <p:cNvSpPr>
            <a:spLocks noGrp="1"/>
          </p:cNvSpPr>
          <p:nvPr>
            <p:ph type="body" sz="quarter" idx="3"/>
          </p:nvPr>
        </p:nvSpPr>
        <p:spPr/>
        <p:txBody>
          <a:bodyPr/>
          <a:lstStyle/>
          <a:p>
            <a:r>
              <a:rPr lang="en-US"/>
              <a:t>Cultural Humility</a:t>
            </a:r>
          </a:p>
        </p:txBody>
      </p:sp>
      <p:sp>
        <p:nvSpPr>
          <p:cNvPr id="11" name="Content Placeholder 10"/>
          <p:cNvSpPr>
            <a:spLocks noGrp="1"/>
          </p:cNvSpPr>
          <p:nvPr>
            <p:ph sz="quarter" idx="4"/>
          </p:nvPr>
        </p:nvSpPr>
        <p:spPr/>
        <p:txBody>
          <a:bodyPr/>
          <a:lstStyle/>
          <a:p>
            <a:r>
              <a:rPr lang="en-US" b="1" dirty="0"/>
              <a:t>Cultural humility</a:t>
            </a:r>
            <a:r>
              <a:rPr lang="en-US" dirty="0"/>
              <a:t> is one construct for understanding and developing a </a:t>
            </a:r>
            <a:r>
              <a:rPr lang="en-US" b="1" u="sng" dirty="0"/>
              <a:t>process-oriented approach to competency</a:t>
            </a:r>
            <a:r>
              <a:rPr lang="en-US" dirty="0"/>
              <a:t>. </a:t>
            </a:r>
          </a:p>
          <a:p>
            <a:pPr lvl="1"/>
            <a:r>
              <a:rPr lang="en-US" dirty="0"/>
              <a:t>Hook, Davis, Owen, Worthington and </a:t>
            </a:r>
            <a:r>
              <a:rPr lang="en-US" dirty="0" err="1"/>
              <a:t>Utsey</a:t>
            </a:r>
            <a:r>
              <a:rPr lang="en-US" dirty="0"/>
              <a:t> (2013) conceptualize cultural humility as the “ability to maintain an interpersonal stance that is </a:t>
            </a:r>
            <a:r>
              <a:rPr lang="en-US" i="1" u="sng" dirty="0"/>
              <a:t>other-oriented</a:t>
            </a:r>
            <a:r>
              <a:rPr lang="en-US" dirty="0"/>
              <a:t> (or open to the other) in relation to aspects of cultural identity that are most important to the [person]” (p. 2).</a:t>
            </a:r>
          </a:p>
          <a:p>
            <a:endParaRPr lang="en-US" dirty="0"/>
          </a:p>
        </p:txBody>
      </p:sp>
      <p:sp>
        <p:nvSpPr>
          <p:cNvPr id="12" name="Rectangle 11"/>
          <p:cNvSpPr/>
          <p:nvPr/>
        </p:nvSpPr>
        <p:spPr>
          <a:xfrm>
            <a:off x="240291" y="5916650"/>
            <a:ext cx="5828070" cy="369332"/>
          </a:xfrm>
          <a:prstGeom prst="rect">
            <a:avLst/>
          </a:prstGeom>
        </p:spPr>
        <p:txBody>
          <a:bodyPr wrap="none">
            <a:spAutoFit/>
          </a:bodyPr>
          <a:lstStyle/>
          <a:p>
            <a:r>
              <a:rPr lang="en-US">
                <a:hlinkClick r:id="rId3"/>
              </a:rPr>
              <a:t>https://extension.psu.edu/cultural-sensitivity-in-the-workplace</a:t>
            </a:r>
            <a:endParaRPr lang="en-US"/>
          </a:p>
        </p:txBody>
      </p:sp>
      <p:sp>
        <p:nvSpPr>
          <p:cNvPr id="13" name="Rectangle 12"/>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352677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 calcmode="lin" valueType="num">
                                      <p:cBhvr additive="base">
                                        <p:cTn id="19" dur="500" fill="hold"/>
                                        <p:tgtEl>
                                          <p:spTgt spid="9">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1">
                                            <p:txEl>
                                              <p:pRg st="1" end="1"/>
                                            </p:txEl>
                                          </p:spTgt>
                                        </p:tgtEl>
                                        <p:attrNameLst>
                                          <p:attrName>style.visibility</p:attrName>
                                        </p:attrNameLst>
                                      </p:cBhvr>
                                      <p:to>
                                        <p:strVal val="visible"/>
                                      </p:to>
                                    </p:set>
                                    <p:anim calcmode="lin" valueType="num">
                                      <p:cBhvr additive="base">
                                        <p:cTn id="29"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1">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789391"/>
          </a:xfrm>
        </p:spPr>
        <p:txBody>
          <a:bodyPr wrap="square" numCol="1" anchorCtr="0" compatLnSpc="1">
            <a:prstTxWarp prst="textNoShape">
              <a:avLst/>
            </a:prstTxWarp>
            <a:normAutofit fontScale="90000"/>
          </a:bodyPr>
          <a:lstStyle/>
          <a:p>
            <a:pPr algn="ctr" eaLnBrk="1" hangingPunct="1"/>
            <a:r>
              <a:rPr lang="en-US" altLang="x-none" sz="3100" b="1">
                <a:effectLst>
                  <a:outerShdw blurRad="38100" dist="38100" dir="2700000" algn="tl">
                    <a:srgbClr val="C0C0C0"/>
                  </a:outerShdw>
                </a:effectLst>
                <a:ea typeface="ＭＳ Ｐゴシック" charset="-128"/>
              </a:rPr>
              <a:t>Comparison of Pre-Graduate Supervision and Post-Graduate Mentorship </a:t>
            </a:r>
            <a:r>
              <a:rPr lang="en-US" altLang="x-none" sz="2400" b="1">
                <a:effectLst>
                  <a:outerShdw blurRad="38100" dist="38100" dir="2700000" algn="tl">
                    <a:srgbClr val="C0C0C0"/>
                  </a:outerShdw>
                </a:effectLst>
                <a:ea typeface="ＭＳ Ｐゴシック" charset="-128"/>
              </a:rPr>
              <a:t/>
            </a:r>
            <a:br>
              <a:rPr lang="en-US" altLang="x-none" sz="2400" b="1">
                <a:effectLst>
                  <a:outerShdw blurRad="38100" dist="38100" dir="2700000" algn="tl">
                    <a:srgbClr val="C0C0C0"/>
                  </a:outerShdw>
                </a:effectLst>
                <a:ea typeface="ＭＳ Ｐゴシック" charset="-128"/>
              </a:rPr>
            </a:br>
            <a:endParaRPr lang="en-US" altLang="x-none" sz="2400" b="1">
              <a:effectLst>
                <a:outerShdw blurRad="38100" dist="38100" dir="2700000" algn="tl">
                  <a:srgbClr val="C0C0C0"/>
                </a:outerShdw>
              </a:effectLst>
              <a:ea typeface="ＭＳ Ｐゴシック" charset="-128"/>
            </a:endParaRP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32654228"/>
              </p:ext>
            </p:extLst>
          </p:nvPr>
        </p:nvGraphicFramePr>
        <p:xfrm>
          <a:off x="1112875" y="1616149"/>
          <a:ext cx="10086752" cy="4508422"/>
        </p:xfrm>
        <a:graphic>
          <a:graphicData uri="http://schemas.openxmlformats.org/drawingml/2006/table">
            <a:tbl>
              <a:tblPr>
                <a:tableStyleId>{284E427A-3D55-4303-BF80-6455036E1DE7}</a:tableStyleId>
              </a:tblPr>
              <a:tblGrid>
                <a:gridCol w="5043376">
                  <a:extLst>
                    <a:ext uri="{9D8B030D-6E8A-4147-A177-3AD203B41FA5}">
                      <a16:colId xmlns:a16="http://schemas.microsoft.com/office/drawing/2014/main" val="20000"/>
                    </a:ext>
                  </a:extLst>
                </a:gridCol>
                <a:gridCol w="5043376">
                  <a:extLst>
                    <a:ext uri="{9D8B030D-6E8A-4147-A177-3AD203B41FA5}">
                      <a16:colId xmlns:a16="http://schemas.microsoft.com/office/drawing/2014/main" val="20001"/>
                    </a:ext>
                  </a:extLst>
                </a:gridCol>
              </a:tblGrid>
              <a:tr h="352344">
                <a:tc>
                  <a:txBody>
                    <a:bodyPr/>
                    <a:lstStyle>
                      <a:lvl1pPr>
                        <a:spcBef>
                          <a:spcPct val="20000"/>
                        </a:spcBef>
                        <a:buClr>
                          <a:schemeClr val="accent1"/>
                        </a:buClr>
                        <a:buFont typeface="Arial" charset="0"/>
                        <a:defRPr sz="2000">
                          <a:solidFill>
                            <a:schemeClr val="tx1"/>
                          </a:solidFill>
                          <a:latin typeface="Calibri" charset="0"/>
                          <a:ea typeface="ＭＳ Ｐゴシック" charset="-128"/>
                        </a:defRPr>
                      </a:lvl1pPr>
                      <a:lvl2pPr marL="742950" indent="-285750">
                        <a:spcBef>
                          <a:spcPct val="20000"/>
                        </a:spcBef>
                        <a:buClr>
                          <a:schemeClr val="accent2"/>
                        </a:buClr>
                        <a:buFont typeface="Arial" charset="0"/>
                        <a:defRPr>
                          <a:solidFill>
                            <a:schemeClr val="tx1"/>
                          </a:solidFill>
                          <a:latin typeface="Calibri" charset="0"/>
                          <a:ea typeface="ＭＳ Ｐゴシック" charset="-128"/>
                        </a:defRPr>
                      </a:lvl2pPr>
                      <a:lvl3pPr marL="1143000" indent="-228600">
                        <a:spcBef>
                          <a:spcPct val="20000"/>
                        </a:spcBef>
                        <a:buClr>
                          <a:srgbClr val="D2CB6C"/>
                        </a:buClr>
                        <a:buFont typeface="Arial" charset="0"/>
                        <a:defRPr sz="1600">
                          <a:solidFill>
                            <a:schemeClr val="tx1"/>
                          </a:solidFill>
                          <a:latin typeface="Calibri" charset="0"/>
                          <a:ea typeface="ＭＳ Ｐゴシック" charset="-128"/>
                        </a:defRPr>
                      </a:lvl3pPr>
                      <a:lvl4pPr marL="1600200" indent="-228600">
                        <a:spcBef>
                          <a:spcPct val="20000"/>
                        </a:spcBef>
                        <a:buClr>
                          <a:srgbClr val="95A39D"/>
                        </a:buClr>
                        <a:buFont typeface="Arial" charset="0"/>
                        <a:defRPr sz="1400">
                          <a:solidFill>
                            <a:schemeClr val="tx1"/>
                          </a:solidFill>
                          <a:latin typeface="Calibri" charset="0"/>
                          <a:ea typeface="ＭＳ Ｐゴシック" charset="-128"/>
                        </a:defRPr>
                      </a:lvl4pPr>
                      <a:lvl5pPr marL="2057400" indent="-228600">
                        <a:spcBef>
                          <a:spcPct val="20000"/>
                        </a:spcBef>
                        <a:buClr>
                          <a:srgbClr val="C89F5D"/>
                        </a:buClr>
                        <a:buFont typeface="Arial" charset="0"/>
                        <a:defRPr sz="1200">
                          <a:solidFill>
                            <a:schemeClr val="tx1"/>
                          </a:solidFill>
                          <a:latin typeface="Calibri" charset="0"/>
                          <a:ea typeface="ＭＳ Ｐゴシック" charset="-128"/>
                        </a:defRPr>
                      </a:lvl5pPr>
                      <a:lvl6pPr marL="25146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6pPr>
                      <a:lvl7pPr marL="29718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7pPr>
                      <a:lvl8pPr marL="34290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8pPr>
                      <a:lvl9pPr marL="38862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Supervision</a:t>
                      </a:r>
                      <a:endParaRPr kumimoji="0" lang="en-US" altLang="en-US" sz="1800" b="1" i="0" u="none" strike="noStrike" cap="none" normalizeH="0" baseline="0">
                        <a:ln>
                          <a:noFill/>
                        </a:ln>
                        <a:solidFill>
                          <a:srgbClr val="FFFFFF"/>
                        </a:solidFill>
                        <a:effectLst/>
                        <a:latin typeface="Calibri" charset="0"/>
                        <a:ea typeface="ＭＳ Ｐゴシック" charset="-128"/>
                      </a:endParaRPr>
                    </a:p>
                  </a:txBody>
                  <a:tcPr marT="45712" marB="45712" horzOverflow="overflow"/>
                </a:tc>
                <a:tc>
                  <a:txBody>
                    <a:bodyPr/>
                    <a:lstStyle>
                      <a:lvl1pPr>
                        <a:spcBef>
                          <a:spcPct val="20000"/>
                        </a:spcBef>
                        <a:buClr>
                          <a:schemeClr val="accent1"/>
                        </a:buClr>
                        <a:buFont typeface="Arial" charset="0"/>
                        <a:defRPr sz="2000">
                          <a:solidFill>
                            <a:schemeClr val="tx1"/>
                          </a:solidFill>
                          <a:latin typeface="Calibri" charset="0"/>
                          <a:ea typeface="ＭＳ Ｐゴシック" charset="-128"/>
                        </a:defRPr>
                      </a:lvl1pPr>
                      <a:lvl2pPr marL="742950" indent="-285750">
                        <a:spcBef>
                          <a:spcPct val="20000"/>
                        </a:spcBef>
                        <a:buClr>
                          <a:schemeClr val="accent2"/>
                        </a:buClr>
                        <a:buFont typeface="Arial" charset="0"/>
                        <a:defRPr>
                          <a:solidFill>
                            <a:schemeClr val="tx1"/>
                          </a:solidFill>
                          <a:latin typeface="Calibri" charset="0"/>
                          <a:ea typeface="ＭＳ Ｐゴシック" charset="-128"/>
                        </a:defRPr>
                      </a:lvl2pPr>
                      <a:lvl3pPr marL="1143000" indent="-228600">
                        <a:spcBef>
                          <a:spcPct val="20000"/>
                        </a:spcBef>
                        <a:buClr>
                          <a:srgbClr val="D2CB6C"/>
                        </a:buClr>
                        <a:buFont typeface="Arial" charset="0"/>
                        <a:defRPr sz="1600">
                          <a:solidFill>
                            <a:schemeClr val="tx1"/>
                          </a:solidFill>
                          <a:latin typeface="Calibri" charset="0"/>
                          <a:ea typeface="ＭＳ Ｐゴシック" charset="-128"/>
                        </a:defRPr>
                      </a:lvl3pPr>
                      <a:lvl4pPr marL="1600200" indent="-228600">
                        <a:spcBef>
                          <a:spcPct val="20000"/>
                        </a:spcBef>
                        <a:buClr>
                          <a:srgbClr val="95A39D"/>
                        </a:buClr>
                        <a:buFont typeface="Arial" charset="0"/>
                        <a:defRPr sz="1400">
                          <a:solidFill>
                            <a:schemeClr val="tx1"/>
                          </a:solidFill>
                          <a:latin typeface="Calibri" charset="0"/>
                          <a:ea typeface="ＭＳ Ｐゴシック" charset="-128"/>
                        </a:defRPr>
                      </a:lvl4pPr>
                      <a:lvl5pPr marL="2057400" indent="-228600">
                        <a:spcBef>
                          <a:spcPct val="20000"/>
                        </a:spcBef>
                        <a:buClr>
                          <a:srgbClr val="C89F5D"/>
                        </a:buClr>
                        <a:buFont typeface="Arial" charset="0"/>
                        <a:defRPr sz="1200">
                          <a:solidFill>
                            <a:schemeClr val="tx1"/>
                          </a:solidFill>
                          <a:latin typeface="Calibri" charset="0"/>
                          <a:ea typeface="ＭＳ Ｐゴシック" charset="-128"/>
                        </a:defRPr>
                      </a:lvl5pPr>
                      <a:lvl6pPr marL="25146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6pPr>
                      <a:lvl7pPr marL="29718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7pPr>
                      <a:lvl8pPr marL="34290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8pPr>
                      <a:lvl9pPr marL="38862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Post-Graduate Mentorship</a:t>
                      </a:r>
                      <a:endParaRPr kumimoji="0" lang="en-US" altLang="en-US" sz="1800" b="1" i="0" u="none" strike="noStrike" cap="none" normalizeH="0" baseline="0">
                        <a:ln>
                          <a:noFill/>
                        </a:ln>
                        <a:solidFill>
                          <a:srgbClr val="FFFFFF"/>
                        </a:solidFill>
                        <a:effectLst/>
                        <a:latin typeface="Calibri" charset="0"/>
                        <a:ea typeface="ＭＳ Ｐゴシック" charset="-128"/>
                      </a:endParaRPr>
                    </a:p>
                  </a:txBody>
                  <a:tcPr marT="45712" marB="45712" horzOverflow="overflow"/>
                </a:tc>
                <a:extLst>
                  <a:ext uri="{0D108BD9-81ED-4DB2-BD59-A6C34878D82A}">
                    <a16:rowId xmlns:a16="http://schemas.microsoft.com/office/drawing/2014/main" val="10000"/>
                  </a:ext>
                </a:extLst>
              </a:tr>
              <a:tr h="1132760">
                <a:tc>
                  <a:txBody>
                    <a:bodyPr/>
                    <a:lstStyle>
                      <a:lvl1pPr>
                        <a:spcBef>
                          <a:spcPct val="20000"/>
                        </a:spcBef>
                        <a:buClr>
                          <a:schemeClr val="accent1"/>
                        </a:buClr>
                        <a:buFont typeface="Arial" charset="0"/>
                        <a:defRPr sz="2000">
                          <a:solidFill>
                            <a:schemeClr val="tx1"/>
                          </a:solidFill>
                          <a:latin typeface="Calibri" charset="0"/>
                          <a:ea typeface="ＭＳ Ｐゴシック" charset="-128"/>
                        </a:defRPr>
                      </a:lvl1pPr>
                      <a:lvl2pPr marL="742950" indent="-285750">
                        <a:spcBef>
                          <a:spcPct val="20000"/>
                        </a:spcBef>
                        <a:buClr>
                          <a:schemeClr val="accent2"/>
                        </a:buClr>
                        <a:buFont typeface="Arial" charset="0"/>
                        <a:defRPr>
                          <a:solidFill>
                            <a:schemeClr val="tx1"/>
                          </a:solidFill>
                          <a:latin typeface="Calibri" charset="0"/>
                          <a:ea typeface="ＭＳ Ｐゴシック" charset="-128"/>
                        </a:defRPr>
                      </a:lvl2pPr>
                      <a:lvl3pPr marL="1143000" indent="-228600">
                        <a:spcBef>
                          <a:spcPct val="20000"/>
                        </a:spcBef>
                        <a:buClr>
                          <a:srgbClr val="D2CB6C"/>
                        </a:buClr>
                        <a:buFont typeface="Arial" charset="0"/>
                        <a:defRPr sz="1600">
                          <a:solidFill>
                            <a:schemeClr val="tx1"/>
                          </a:solidFill>
                          <a:latin typeface="Calibri" charset="0"/>
                          <a:ea typeface="ＭＳ Ｐゴシック" charset="-128"/>
                        </a:defRPr>
                      </a:lvl3pPr>
                      <a:lvl4pPr marL="1600200" indent="-228600">
                        <a:spcBef>
                          <a:spcPct val="20000"/>
                        </a:spcBef>
                        <a:buClr>
                          <a:srgbClr val="95A39D"/>
                        </a:buClr>
                        <a:buFont typeface="Arial" charset="0"/>
                        <a:defRPr sz="1400">
                          <a:solidFill>
                            <a:schemeClr val="tx1"/>
                          </a:solidFill>
                          <a:latin typeface="Calibri" charset="0"/>
                          <a:ea typeface="ＭＳ Ｐゴシック" charset="-128"/>
                        </a:defRPr>
                      </a:lvl4pPr>
                      <a:lvl5pPr marL="2057400" indent="-228600">
                        <a:spcBef>
                          <a:spcPct val="20000"/>
                        </a:spcBef>
                        <a:buClr>
                          <a:srgbClr val="C89F5D"/>
                        </a:buClr>
                        <a:buFont typeface="Arial" charset="0"/>
                        <a:defRPr sz="1200">
                          <a:solidFill>
                            <a:schemeClr val="tx1"/>
                          </a:solidFill>
                          <a:latin typeface="Calibri" charset="0"/>
                          <a:ea typeface="ＭＳ Ｐゴシック" charset="-128"/>
                        </a:defRPr>
                      </a:lvl5pPr>
                      <a:lvl6pPr marL="25146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6pPr>
                      <a:lvl7pPr marL="29718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7pPr>
                      <a:lvl8pPr marL="34290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8pPr>
                      <a:lvl9pPr marL="38862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Supervisor assumes responsibility for cases; signs off on all reports and official documents</a:t>
                      </a:r>
                      <a:endParaRPr kumimoji="0" lang="en-US" altLang="en-US" sz="1800" b="0" i="0" u="none" strike="noStrike" cap="none" normalizeH="0" baseline="0">
                        <a:ln>
                          <a:noFill/>
                        </a:ln>
                        <a:solidFill>
                          <a:srgbClr val="2F2B20"/>
                        </a:solidFill>
                        <a:effectLst/>
                        <a:latin typeface="Calibri" charset="0"/>
                        <a:ea typeface="ＭＳ Ｐゴシック" charset="-128"/>
                      </a:endParaRPr>
                    </a:p>
                  </a:txBody>
                  <a:tcPr marT="45712" marB="45712" horzOverflow="overflow"/>
                </a:tc>
                <a:tc>
                  <a:txBody>
                    <a:bodyPr/>
                    <a:lstStyle>
                      <a:lvl1pPr>
                        <a:spcBef>
                          <a:spcPct val="20000"/>
                        </a:spcBef>
                        <a:buClr>
                          <a:schemeClr val="accent1"/>
                        </a:buClr>
                        <a:buFont typeface="Arial" charset="0"/>
                        <a:defRPr sz="2000">
                          <a:solidFill>
                            <a:schemeClr val="tx1"/>
                          </a:solidFill>
                          <a:latin typeface="Calibri" charset="0"/>
                          <a:ea typeface="ＭＳ Ｐゴシック" charset="-128"/>
                        </a:defRPr>
                      </a:lvl1pPr>
                      <a:lvl2pPr marL="742950" indent="-285750">
                        <a:spcBef>
                          <a:spcPct val="20000"/>
                        </a:spcBef>
                        <a:buClr>
                          <a:schemeClr val="accent2"/>
                        </a:buClr>
                        <a:buFont typeface="Arial" charset="0"/>
                        <a:defRPr>
                          <a:solidFill>
                            <a:schemeClr val="tx1"/>
                          </a:solidFill>
                          <a:latin typeface="Calibri" charset="0"/>
                          <a:ea typeface="ＭＳ Ｐゴシック" charset="-128"/>
                        </a:defRPr>
                      </a:lvl2pPr>
                      <a:lvl3pPr marL="1143000" indent="-228600">
                        <a:spcBef>
                          <a:spcPct val="20000"/>
                        </a:spcBef>
                        <a:buClr>
                          <a:srgbClr val="D2CB6C"/>
                        </a:buClr>
                        <a:buFont typeface="Arial" charset="0"/>
                        <a:defRPr sz="1600">
                          <a:solidFill>
                            <a:schemeClr val="tx1"/>
                          </a:solidFill>
                          <a:latin typeface="Calibri" charset="0"/>
                          <a:ea typeface="ＭＳ Ｐゴシック" charset="-128"/>
                        </a:defRPr>
                      </a:lvl3pPr>
                      <a:lvl4pPr marL="1600200" indent="-228600">
                        <a:spcBef>
                          <a:spcPct val="20000"/>
                        </a:spcBef>
                        <a:buClr>
                          <a:srgbClr val="95A39D"/>
                        </a:buClr>
                        <a:buFont typeface="Arial" charset="0"/>
                        <a:defRPr sz="1400">
                          <a:solidFill>
                            <a:schemeClr val="tx1"/>
                          </a:solidFill>
                          <a:latin typeface="Calibri" charset="0"/>
                          <a:ea typeface="ＭＳ Ｐゴシック" charset="-128"/>
                        </a:defRPr>
                      </a:lvl4pPr>
                      <a:lvl5pPr marL="2057400" indent="-228600">
                        <a:spcBef>
                          <a:spcPct val="20000"/>
                        </a:spcBef>
                        <a:buClr>
                          <a:srgbClr val="C89F5D"/>
                        </a:buClr>
                        <a:buFont typeface="Arial" charset="0"/>
                        <a:defRPr sz="1200">
                          <a:solidFill>
                            <a:schemeClr val="tx1"/>
                          </a:solidFill>
                          <a:latin typeface="Calibri" charset="0"/>
                          <a:ea typeface="ＭＳ Ｐゴシック" charset="-128"/>
                        </a:defRPr>
                      </a:lvl5pPr>
                      <a:lvl6pPr marL="25146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6pPr>
                      <a:lvl7pPr marL="29718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7pPr>
                      <a:lvl8pPr marL="34290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8pPr>
                      <a:lvl9pPr marL="38862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Mentee holds a credential and assumes responsibility. Mentor does not assume any responsibility or liability.</a:t>
                      </a:r>
                      <a:endParaRPr kumimoji="0" lang="en-US" altLang="en-US" sz="1800" b="1" i="0" u="none" strike="noStrike" cap="none" normalizeH="0" baseline="0">
                        <a:ln>
                          <a:noFill/>
                        </a:ln>
                        <a:solidFill>
                          <a:srgbClr val="2F2B20"/>
                        </a:solidFill>
                        <a:effectLst/>
                        <a:latin typeface="Calibri" charset="0"/>
                        <a:ea typeface="ＭＳ Ｐゴシック" charset="-128"/>
                      </a:endParaRPr>
                    </a:p>
                  </a:txBody>
                  <a:tcPr marT="45712" marB="45712" horzOverflow="overflow"/>
                </a:tc>
                <a:extLst>
                  <a:ext uri="{0D108BD9-81ED-4DB2-BD59-A6C34878D82A}">
                    <a16:rowId xmlns:a16="http://schemas.microsoft.com/office/drawing/2014/main" val="10001"/>
                  </a:ext>
                </a:extLst>
              </a:tr>
              <a:tr h="1132760">
                <a:tc>
                  <a:txBody>
                    <a:bodyPr/>
                    <a:lstStyle>
                      <a:lvl1pPr>
                        <a:spcBef>
                          <a:spcPct val="20000"/>
                        </a:spcBef>
                        <a:buClr>
                          <a:schemeClr val="accent1"/>
                        </a:buClr>
                        <a:buFont typeface="Arial" charset="0"/>
                        <a:defRPr sz="2000">
                          <a:solidFill>
                            <a:schemeClr val="tx1"/>
                          </a:solidFill>
                          <a:latin typeface="Calibri" charset="0"/>
                          <a:ea typeface="ＭＳ Ｐゴシック" charset="-128"/>
                        </a:defRPr>
                      </a:lvl1pPr>
                      <a:lvl2pPr marL="742950" indent="-285750">
                        <a:spcBef>
                          <a:spcPct val="20000"/>
                        </a:spcBef>
                        <a:buClr>
                          <a:schemeClr val="accent2"/>
                        </a:buClr>
                        <a:buFont typeface="Arial" charset="0"/>
                        <a:defRPr>
                          <a:solidFill>
                            <a:schemeClr val="tx1"/>
                          </a:solidFill>
                          <a:latin typeface="Calibri" charset="0"/>
                          <a:ea typeface="ＭＳ Ｐゴシック" charset="-128"/>
                        </a:defRPr>
                      </a:lvl2pPr>
                      <a:lvl3pPr marL="1143000" indent="-228600">
                        <a:spcBef>
                          <a:spcPct val="20000"/>
                        </a:spcBef>
                        <a:buClr>
                          <a:srgbClr val="D2CB6C"/>
                        </a:buClr>
                        <a:buFont typeface="Arial" charset="0"/>
                        <a:defRPr sz="1600">
                          <a:solidFill>
                            <a:schemeClr val="tx1"/>
                          </a:solidFill>
                          <a:latin typeface="Calibri" charset="0"/>
                          <a:ea typeface="ＭＳ Ｐゴシック" charset="-128"/>
                        </a:defRPr>
                      </a:lvl3pPr>
                      <a:lvl4pPr marL="1600200" indent="-228600">
                        <a:spcBef>
                          <a:spcPct val="20000"/>
                        </a:spcBef>
                        <a:buClr>
                          <a:srgbClr val="95A39D"/>
                        </a:buClr>
                        <a:buFont typeface="Arial" charset="0"/>
                        <a:defRPr sz="1400">
                          <a:solidFill>
                            <a:schemeClr val="tx1"/>
                          </a:solidFill>
                          <a:latin typeface="Calibri" charset="0"/>
                          <a:ea typeface="ＭＳ Ｐゴシック" charset="-128"/>
                        </a:defRPr>
                      </a:lvl4pPr>
                      <a:lvl5pPr marL="2057400" indent="-228600">
                        <a:spcBef>
                          <a:spcPct val="20000"/>
                        </a:spcBef>
                        <a:buClr>
                          <a:srgbClr val="C89F5D"/>
                        </a:buClr>
                        <a:buFont typeface="Arial" charset="0"/>
                        <a:defRPr sz="1200">
                          <a:solidFill>
                            <a:schemeClr val="tx1"/>
                          </a:solidFill>
                          <a:latin typeface="Calibri" charset="0"/>
                          <a:ea typeface="ＭＳ Ｐゴシック" charset="-128"/>
                        </a:defRPr>
                      </a:lvl5pPr>
                      <a:lvl6pPr marL="25146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6pPr>
                      <a:lvl7pPr marL="29718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7pPr>
                      <a:lvl8pPr marL="34290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8pPr>
                      <a:lvl9pPr marL="38862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Supervision is evaluative, and typically structured as a requirement by the graduate preparation program and/or field site.</a:t>
                      </a:r>
                      <a:endParaRPr kumimoji="0" lang="en-US" altLang="en-US" sz="1800" b="0" i="0" u="none" strike="noStrike" cap="none" normalizeH="0" baseline="0">
                        <a:ln>
                          <a:noFill/>
                        </a:ln>
                        <a:solidFill>
                          <a:srgbClr val="2F2B20"/>
                        </a:solidFill>
                        <a:effectLst/>
                        <a:latin typeface="Calibri" charset="0"/>
                        <a:ea typeface="ＭＳ Ｐゴシック" charset="-128"/>
                      </a:endParaRPr>
                    </a:p>
                  </a:txBody>
                  <a:tcPr marT="45712" marB="45712" horzOverflow="overflow"/>
                </a:tc>
                <a:tc>
                  <a:txBody>
                    <a:bodyPr/>
                    <a:lstStyle>
                      <a:lvl1pPr>
                        <a:spcBef>
                          <a:spcPct val="20000"/>
                        </a:spcBef>
                        <a:buClr>
                          <a:schemeClr val="accent1"/>
                        </a:buClr>
                        <a:buFont typeface="Arial" charset="0"/>
                        <a:defRPr sz="2000">
                          <a:solidFill>
                            <a:schemeClr val="tx1"/>
                          </a:solidFill>
                          <a:latin typeface="Calibri" charset="0"/>
                          <a:ea typeface="ＭＳ Ｐゴシック" charset="-128"/>
                        </a:defRPr>
                      </a:lvl1pPr>
                      <a:lvl2pPr marL="742950" indent="-285750">
                        <a:spcBef>
                          <a:spcPct val="20000"/>
                        </a:spcBef>
                        <a:buClr>
                          <a:schemeClr val="accent2"/>
                        </a:buClr>
                        <a:buFont typeface="Arial" charset="0"/>
                        <a:defRPr>
                          <a:solidFill>
                            <a:schemeClr val="tx1"/>
                          </a:solidFill>
                          <a:latin typeface="Calibri" charset="0"/>
                          <a:ea typeface="ＭＳ Ｐゴシック" charset="-128"/>
                        </a:defRPr>
                      </a:lvl2pPr>
                      <a:lvl3pPr marL="1143000" indent="-228600">
                        <a:spcBef>
                          <a:spcPct val="20000"/>
                        </a:spcBef>
                        <a:buClr>
                          <a:srgbClr val="D2CB6C"/>
                        </a:buClr>
                        <a:buFont typeface="Arial" charset="0"/>
                        <a:defRPr sz="1600">
                          <a:solidFill>
                            <a:schemeClr val="tx1"/>
                          </a:solidFill>
                          <a:latin typeface="Calibri" charset="0"/>
                          <a:ea typeface="ＭＳ Ｐゴシック" charset="-128"/>
                        </a:defRPr>
                      </a:lvl3pPr>
                      <a:lvl4pPr marL="1600200" indent="-228600">
                        <a:spcBef>
                          <a:spcPct val="20000"/>
                        </a:spcBef>
                        <a:buClr>
                          <a:srgbClr val="95A39D"/>
                        </a:buClr>
                        <a:buFont typeface="Arial" charset="0"/>
                        <a:defRPr sz="1400">
                          <a:solidFill>
                            <a:schemeClr val="tx1"/>
                          </a:solidFill>
                          <a:latin typeface="Calibri" charset="0"/>
                          <a:ea typeface="ＭＳ Ｐゴシック" charset="-128"/>
                        </a:defRPr>
                      </a:lvl4pPr>
                      <a:lvl5pPr marL="2057400" indent="-228600">
                        <a:spcBef>
                          <a:spcPct val="20000"/>
                        </a:spcBef>
                        <a:buClr>
                          <a:srgbClr val="C89F5D"/>
                        </a:buClr>
                        <a:buFont typeface="Arial" charset="0"/>
                        <a:defRPr sz="1200">
                          <a:solidFill>
                            <a:schemeClr val="tx1"/>
                          </a:solidFill>
                          <a:latin typeface="Calibri" charset="0"/>
                          <a:ea typeface="ＭＳ Ｐゴシック" charset="-128"/>
                        </a:defRPr>
                      </a:lvl5pPr>
                      <a:lvl6pPr marL="25146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6pPr>
                      <a:lvl7pPr marL="29718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7pPr>
                      <a:lvl8pPr marL="34290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8pPr>
                      <a:lvl9pPr marL="38862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The mentor does not hold evaluative authority over the mentee. Formal evaluation is not required. </a:t>
                      </a:r>
                      <a:endParaRPr kumimoji="0" lang="en-US" altLang="en-US" sz="1800" b="0" i="0" u="none" strike="noStrike" cap="none" normalizeH="0" baseline="0">
                        <a:ln>
                          <a:noFill/>
                        </a:ln>
                        <a:solidFill>
                          <a:srgbClr val="2F2B20"/>
                        </a:solidFill>
                        <a:effectLst/>
                        <a:latin typeface="Calibri" charset="0"/>
                        <a:ea typeface="ＭＳ Ｐゴシック" charset="-128"/>
                      </a:endParaRPr>
                    </a:p>
                  </a:txBody>
                  <a:tcPr marT="45712" marB="45712" horzOverflow="overflow"/>
                </a:tc>
                <a:extLst>
                  <a:ext uri="{0D108BD9-81ED-4DB2-BD59-A6C34878D82A}">
                    <a16:rowId xmlns:a16="http://schemas.microsoft.com/office/drawing/2014/main" val="10002"/>
                  </a:ext>
                </a:extLst>
              </a:tr>
              <a:tr h="871350">
                <a:tc>
                  <a:txBody>
                    <a:bodyPr/>
                    <a:lstStyle>
                      <a:lvl1pPr>
                        <a:spcBef>
                          <a:spcPct val="20000"/>
                        </a:spcBef>
                        <a:buClr>
                          <a:schemeClr val="accent1"/>
                        </a:buClr>
                        <a:buFont typeface="Arial" charset="0"/>
                        <a:defRPr sz="2000">
                          <a:solidFill>
                            <a:schemeClr val="tx1"/>
                          </a:solidFill>
                          <a:latin typeface="Calibri" charset="0"/>
                          <a:ea typeface="ＭＳ Ｐゴシック" charset="-128"/>
                        </a:defRPr>
                      </a:lvl1pPr>
                      <a:lvl2pPr marL="742950" indent="-285750">
                        <a:spcBef>
                          <a:spcPct val="20000"/>
                        </a:spcBef>
                        <a:buClr>
                          <a:schemeClr val="accent2"/>
                        </a:buClr>
                        <a:buFont typeface="Arial" charset="0"/>
                        <a:defRPr>
                          <a:solidFill>
                            <a:schemeClr val="tx1"/>
                          </a:solidFill>
                          <a:latin typeface="Calibri" charset="0"/>
                          <a:ea typeface="ＭＳ Ｐゴシック" charset="-128"/>
                        </a:defRPr>
                      </a:lvl2pPr>
                      <a:lvl3pPr marL="1143000" indent="-228600">
                        <a:spcBef>
                          <a:spcPct val="20000"/>
                        </a:spcBef>
                        <a:buClr>
                          <a:srgbClr val="D2CB6C"/>
                        </a:buClr>
                        <a:buFont typeface="Arial" charset="0"/>
                        <a:defRPr sz="1600">
                          <a:solidFill>
                            <a:schemeClr val="tx1"/>
                          </a:solidFill>
                          <a:latin typeface="Calibri" charset="0"/>
                          <a:ea typeface="ＭＳ Ｐゴシック" charset="-128"/>
                        </a:defRPr>
                      </a:lvl3pPr>
                      <a:lvl4pPr marL="1600200" indent="-228600">
                        <a:spcBef>
                          <a:spcPct val="20000"/>
                        </a:spcBef>
                        <a:buClr>
                          <a:srgbClr val="95A39D"/>
                        </a:buClr>
                        <a:buFont typeface="Arial" charset="0"/>
                        <a:defRPr sz="1400">
                          <a:solidFill>
                            <a:schemeClr val="tx1"/>
                          </a:solidFill>
                          <a:latin typeface="Calibri" charset="0"/>
                          <a:ea typeface="ＭＳ Ｐゴシック" charset="-128"/>
                        </a:defRPr>
                      </a:lvl4pPr>
                      <a:lvl5pPr marL="2057400" indent="-228600">
                        <a:spcBef>
                          <a:spcPct val="20000"/>
                        </a:spcBef>
                        <a:buClr>
                          <a:srgbClr val="C89F5D"/>
                        </a:buClr>
                        <a:buFont typeface="Arial" charset="0"/>
                        <a:defRPr sz="1200">
                          <a:solidFill>
                            <a:schemeClr val="tx1"/>
                          </a:solidFill>
                          <a:latin typeface="Calibri" charset="0"/>
                          <a:ea typeface="ＭＳ Ｐゴシック" charset="-128"/>
                        </a:defRPr>
                      </a:lvl5pPr>
                      <a:lvl6pPr marL="25146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6pPr>
                      <a:lvl7pPr marL="29718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7pPr>
                      <a:lvl8pPr marL="34290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8pPr>
                      <a:lvl9pPr marL="38862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Required average of at least 2 hours per full-time week of field-based supervision</a:t>
                      </a:r>
                      <a:endParaRPr kumimoji="0" lang="en-US" altLang="en-US" sz="1800" b="0" i="0" u="none" strike="noStrike" cap="none" normalizeH="0" baseline="0">
                        <a:ln>
                          <a:noFill/>
                        </a:ln>
                        <a:solidFill>
                          <a:srgbClr val="2F2B20"/>
                        </a:solidFill>
                        <a:effectLst/>
                        <a:latin typeface="Calibri" charset="0"/>
                        <a:ea typeface="ＭＳ Ｐゴシック" charset="-128"/>
                      </a:endParaRPr>
                    </a:p>
                  </a:txBody>
                  <a:tcPr marT="45712" marB="45712" horzOverflow="overflow"/>
                </a:tc>
                <a:tc>
                  <a:txBody>
                    <a:bodyPr/>
                    <a:lstStyle>
                      <a:lvl1pPr>
                        <a:spcBef>
                          <a:spcPct val="20000"/>
                        </a:spcBef>
                        <a:buClr>
                          <a:schemeClr val="accent1"/>
                        </a:buClr>
                        <a:buFont typeface="Arial" charset="0"/>
                        <a:defRPr sz="2000">
                          <a:solidFill>
                            <a:schemeClr val="tx1"/>
                          </a:solidFill>
                          <a:latin typeface="Calibri" charset="0"/>
                          <a:ea typeface="ＭＳ Ｐゴシック" charset="-128"/>
                        </a:defRPr>
                      </a:lvl1pPr>
                      <a:lvl2pPr marL="742950" indent="-285750">
                        <a:spcBef>
                          <a:spcPct val="20000"/>
                        </a:spcBef>
                        <a:buClr>
                          <a:schemeClr val="accent2"/>
                        </a:buClr>
                        <a:buFont typeface="Arial" charset="0"/>
                        <a:defRPr>
                          <a:solidFill>
                            <a:schemeClr val="tx1"/>
                          </a:solidFill>
                          <a:latin typeface="Calibri" charset="0"/>
                          <a:ea typeface="ＭＳ Ｐゴシック" charset="-128"/>
                        </a:defRPr>
                      </a:lvl2pPr>
                      <a:lvl3pPr marL="1143000" indent="-228600">
                        <a:spcBef>
                          <a:spcPct val="20000"/>
                        </a:spcBef>
                        <a:buClr>
                          <a:srgbClr val="D2CB6C"/>
                        </a:buClr>
                        <a:buFont typeface="Arial" charset="0"/>
                        <a:defRPr sz="1600">
                          <a:solidFill>
                            <a:schemeClr val="tx1"/>
                          </a:solidFill>
                          <a:latin typeface="Calibri" charset="0"/>
                          <a:ea typeface="ＭＳ Ｐゴシック" charset="-128"/>
                        </a:defRPr>
                      </a:lvl3pPr>
                      <a:lvl4pPr marL="1600200" indent="-228600">
                        <a:spcBef>
                          <a:spcPct val="20000"/>
                        </a:spcBef>
                        <a:buClr>
                          <a:srgbClr val="95A39D"/>
                        </a:buClr>
                        <a:buFont typeface="Arial" charset="0"/>
                        <a:defRPr sz="1400">
                          <a:solidFill>
                            <a:schemeClr val="tx1"/>
                          </a:solidFill>
                          <a:latin typeface="Calibri" charset="0"/>
                          <a:ea typeface="ＭＳ Ｐゴシック" charset="-128"/>
                        </a:defRPr>
                      </a:lvl4pPr>
                      <a:lvl5pPr marL="2057400" indent="-228600">
                        <a:spcBef>
                          <a:spcPct val="20000"/>
                        </a:spcBef>
                        <a:buClr>
                          <a:srgbClr val="C89F5D"/>
                        </a:buClr>
                        <a:buFont typeface="Arial" charset="0"/>
                        <a:defRPr sz="1200">
                          <a:solidFill>
                            <a:schemeClr val="tx1"/>
                          </a:solidFill>
                          <a:latin typeface="Calibri" charset="0"/>
                          <a:ea typeface="ＭＳ Ｐゴシック" charset="-128"/>
                        </a:defRPr>
                      </a:lvl5pPr>
                      <a:lvl6pPr marL="25146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6pPr>
                      <a:lvl7pPr marL="29718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7pPr>
                      <a:lvl8pPr marL="34290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8pPr>
                      <a:lvl9pPr marL="38862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Recommended minimum average of 1 hour per week. </a:t>
                      </a:r>
                      <a:endParaRPr kumimoji="0" lang="en-US" altLang="en-US" sz="1800" b="1" i="0" u="none" strike="noStrike" cap="none" normalizeH="0" baseline="0">
                        <a:ln>
                          <a:noFill/>
                        </a:ln>
                        <a:solidFill>
                          <a:srgbClr val="2F2B20"/>
                        </a:solidFill>
                        <a:effectLst/>
                        <a:latin typeface="Calibri" charset="0"/>
                        <a:ea typeface="ＭＳ Ｐゴシック" charset="-128"/>
                      </a:endParaRPr>
                    </a:p>
                  </a:txBody>
                  <a:tcPr marT="45712" marB="45712" horzOverflow="overflow"/>
                </a:tc>
                <a:extLst>
                  <a:ext uri="{0D108BD9-81ED-4DB2-BD59-A6C34878D82A}">
                    <a16:rowId xmlns:a16="http://schemas.microsoft.com/office/drawing/2014/main" val="10003"/>
                  </a:ext>
                </a:extLst>
              </a:tr>
              <a:tr h="609941">
                <a:tc>
                  <a:txBody>
                    <a:bodyPr/>
                    <a:lstStyle>
                      <a:lvl1pPr>
                        <a:spcBef>
                          <a:spcPct val="20000"/>
                        </a:spcBef>
                        <a:buClr>
                          <a:schemeClr val="accent1"/>
                        </a:buClr>
                        <a:buFont typeface="Arial" charset="0"/>
                        <a:defRPr sz="2000">
                          <a:solidFill>
                            <a:schemeClr val="tx1"/>
                          </a:solidFill>
                          <a:latin typeface="Calibri" charset="0"/>
                          <a:ea typeface="ＭＳ Ｐゴシック" charset="-128"/>
                        </a:defRPr>
                      </a:lvl1pPr>
                      <a:lvl2pPr marL="742950" indent="-285750">
                        <a:spcBef>
                          <a:spcPct val="20000"/>
                        </a:spcBef>
                        <a:buClr>
                          <a:schemeClr val="accent2"/>
                        </a:buClr>
                        <a:buFont typeface="Arial" charset="0"/>
                        <a:defRPr>
                          <a:solidFill>
                            <a:schemeClr val="tx1"/>
                          </a:solidFill>
                          <a:latin typeface="Calibri" charset="0"/>
                          <a:ea typeface="ＭＳ Ｐゴシック" charset="-128"/>
                        </a:defRPr>
                      </a:lvl2pPr>
                      <a:lvl3pPr marL="1143000" indent="-228600">
                        <a:spcBef>
                          <a:spcPct val="20000"/>
                        </a:spcBef>
                        <a:buClr>
                          <a:srgbClr val="D2CB6C"/>
                        </a:buClr>
                        <a:buFont typeface="Arial" charset="0"/>
                        <a:defRPr sz="1600">
                          <a:solidFill>
                            <a:schemeClr val="tx1"/>
                          </a:solidFill>
                          <a:latin typeface="Calibri" charset="0"/>
                          <a:ea typeface="ＭＳ Ｐゴシック" charset="-128"/>
                        </a:defRPr>
                      </a:lvl3pPr>
                      <a:lvl4pPr marL="1600200" indent="-228600">
                        <a:spcBef>
                          <a:spcPct val="20000"/>
                        </a:spcBef>
                        <a:buClr>
                          <a:srgbClr val="95A39D"/>
                        </a:buClr>
                        <a:buFont typeface="Arial" charset="0"/>
                        <a:defRPr sz="1400">
                          <a:solidFill>
                            <a:schemeClr val="tx1"/>
                          </a:solidFill>
                          <a:latin typeface="Calibri" charset="0"/>
                          <a:ea typeface="ＭＳ Ｐゴシック" charset="-128"/>
                        </a:defRPr>
                      </a:lvl4pPr>
                      <a:lvl5pPr marL="2057400" indent="-228600">
                        <a:spcBef>
                          <a:spcPct val="20000"/>
                        </a:spcBef>
                        <a:buClr>
                          <a:srgbClr val="C89F5D"/>
                        </a:buClr>
                        <a:buFont typeface="Arial" charset="0"/>
                        <a:defRPr sz="1200">
                          <a:solidFill>
                            <a:schemeClr val="tx1"/>
                          </a:solidFill>
                          <a:latin typeface="Calibri" charset="0"/>
                          <a:ea typeface="ＭＳ Ｐゴシック" charset="-128"/>
                        </a:defRPr>
                      </a:lvl5pPr>
                      <a:lvl6pPr marL="25146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6pPr>
                      <a:lvl7pPr marL="29718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7pPr>
                      <a:lvl8pPr marL="34290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8pPr>
                      <a:lvl9pPr marL="38862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Must receive individual, face-to-face supervision</a:t>
                      </a:r>
                      <a:endParaRPr kumimoji="0" lang="en-US" altLang="en-US" sz="1800" b="0" i="0" u="none" strike="noStrike" cap="none" normalizeH="0" baseline="0">
                        <a:ln>
                          <a:noFill/>
                        </a:ln>
                        <a:solidFill>
                          <a:srgbClr val="2F2B20"/>
                        </a:solidFill>
                        <a:effectLst/>
                        <a:latin typeface="Calibri" charset="0"/>
                        <a:ea typeface="ＭＳ Ｐゴシック" charset="-128"/>
                      </a:endParaRPr>
                    </a:p>
                  </a:txBody>
                  <a:tcPr marT="45712" marB="45712" horzOverflow="overflow"/>
                </a:tc>
                <a:tc>
                  <a:txBody>
                    <a:bodyPr/>
                    <a:lstStyle>
                      <a:lvl1pPr>
                        <a:spcBef>
                          <a:spcPct val="20000"/>
                        </a:spcBef>
                        <a:buClr>
                          <a:schemeClr val="accent1"/>
                        </a:buClr>
                        <a:buFont typeface="Arial" charset="0"/>
                        <a:defRPr sz="2000">
                          <a:solidFill>
                            <a:schemeClr val="tx1"/>
                          </a:solidFill>
                          <a:latin typeface="Calibri" charset="0"/>
                          <a:ea typeface="ＭＳ Ｐゴシック" charset="-128"/>
                        </a:defRPr>
                      </a:lvl1pPr>
                      <a:lvl2pPr marL="742950" indent="-285750">
                        <a:spcBef>
                          <a:spcPct val="20000"/>
                        </a:spcBef>
                        <a:buClr>
                          <a:schemeClr val="accent2"/>
                        </a:buClr>
                        <a:buFont typeface="Arial" charset="0"/>
                        <a:defRPr>
                          <a:solidFill>
                            <a:schemeClr val="tx1"/>
                          </a:solidFill>
                          <a:latin typeface="Calibri" charset="0"/>
                          <a:ea typeface="ＭＳ Ｐゴシック" charset="-128"/>
                        </a:defRPr>
                      </a:lvl2pPr>
                      <a:lvl3pPr marL="1143000" indent="-228600">
                        <a:spcBef>
                          <a:spcPct val="20000"/>
                        </a:spcBef>
                        <a:buClr>
                          <a:srgbClr val="D2CB6C"/>
                        </a:buClr>
                        <a:buFont typeface="Arial" charset="0"/>
                        <a:defRPr sz="1600">
                          <a:solidFill>
                            <a:schemeClr val="tx1"/>
                          </a:solidFill>
                          <a:latin typeface="Calibri" charset="0"/>
                          <a:ea typeface="ＭＳ Ｐゴシック" charset="-128"/>
                        </a:defRPr>
                      </a:lvl3pPr>
                      <a:lvl4pPr marL="1600200" indent="-228600">
                        <a:spcBef>
                          <a:spcPct val="20000"/>
                        </a:spcBef>
                        <a:buClr>
                          <a:srgbClr val="95A39D"/>
                        </a:buClr>
                        <a:buFont typeface="Arial" charset="0"/>
                        <a:defRPr sz="1400">
                          <a:solidFill>
                            <a:schemeClr val="tx1"/>
                          </a:solidFill>
                          <a:latin typeface="Calibri" charset="0"/>
                          <a:ea typeface="ＭＳ Ｐゴシック" charset="-128"/>
                        </a:defRPr>
                      </a:lvl4pPr>
                      <a:lvl5pPr marL="2057400" indent="-228600">
                        <a:spcBef>
                          <a:spcPct val="20000"/>
                        </a:spcBef>
                        <a:buClr>
                          <a:srgbClr val="C89F5D"/>
                        </a:buClr>
                        <a:buFont typeface="Arial" charset="0"/>
                        <a:defRPr sz="1200">
                          <a:solidFill>
                            <a:schemeClr val="tx1"/>
                          </a:solidFill>
                          <a:latin typeface="Calibri" charset="0"/>
                          <a:ea typeface="ＭＳ Ｐゴシック" charset="-128"/>
                        </a:defRPr>
                      </a:lvl5pPr>
                      <a:lvl6pPr marL="25146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6pPr>
                      <a:lvl7pPr marL="29718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7pPr>
                      <a:lvl8pPr marL="34290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8pPr>
                      <a:lvl9pPr marL="38862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800" u="none" strike="noStrike" cap="none" normalizeH="0" baseline="0">
                          <a:ln>
                            <a:noFill/>
                          </a:ln>
                          <a:effectLst/>
                        </a:rPr>
                        <a:t>May receive mentorship in a group and/or through virtual technologies. </a:t>
                      </a:r>
                      <a:endParaRPr kumimoji="0" lang="en-US" altLang="en-US" sz="1800" b="0" i="0" u="none" strike="noStrike" cap="none" normalizeH="0" baseline="0">
                        <a:ln>
                          <a:noFill/>
                        </a:ln>
                        <a:solidFill>
                          <a:srgbClr val="2F2B20"/>
                        </a:solidFill>
                        <a:effectLst/>
                        <a:latin typeface="Calibri" charset="0"/>
                        <a:ea typeface="ＭＳ Ｐゴシック" charset="-128"/>
                      </a:endParaRPr>
                    </a:p>
                  </a:txBody>
                  <a:tcPr marT="45712" marB="45712" horzOverflow="overflow"/>
                </a:tc>
                <a:extLst>
                  <a:ext uri="{0D108BD9-81ED-4DB2-BD59-A6C34878D82A}">
                    <a16:rowId xmlns:a16="http://schemas.microsoft.com/office/drawing/2014/main" val="10004"/>
                  </a:ext>
                </a:extLst>
              </a:tr>
              <a:tr h="352344">
                <a:tc>
                  <a:txBody>
                    <a:bodyPr/>
                    <a:lstStyle>
                      <a:lvl1pPr>
                        <a:spcBef>
                          <a:spcPct val="20000"/>
                        </a:spcBef>
                        <a:buClr>
                          <a:schemeClr val="accent1"/>
                        </a:buClr>
                        <a:buFont typeface="Arial" charset="0"/>
                        <a:defRPr sz="2000">
                          <a:solidFill>
                            <a:schemeClr val="tx1"/>
                          </a:solidFill>
                          <a:latin typeface="Calibri" charset="0"/>
                          <a:ea typeface="ＭＳ Ｐゴシック" charset="-128"/>
                        </a:defRPr>
                      </a:lvl1pPr>
                      <a:lvl2pPr marL="742950" indent="-285750">
                        <a:spcBef>
                          <a:spcPct val="20000"/>
                        </a:spcBef>
                        <a:buClr>
                          <a:schemeClr val="accent2"/>
                        </a:buClr>
                        <a:buFont typeface="Arial" charset="0"/>
                        <a:defRPr>
                          <a:solidFill>
                            <a:schemeClr val="tx1"/>
                          </a:solidFill>
                          <a:latin typeface="Calibri" charset="0"/>
                          <a:ea typeface="ＭＳ Ｐゴシック" charset="-128"/>
                        </a:defRPr>
                      </a:lvl2pPr>
                      <a:lvl3pPr marL="1143000" indent="-228600">
                        <a:spcBef>
                          <a:spcPct val="20000"/>
                        </a:spcBef>
                        <a:buClr>
                          <a:srgbClr val="D2CB6C"/>
                        </a:buClr>
                        <a:buFont typeface="Arial" charset="0"/>
                        <a:defRPr sz="1600">
                          <a:solidFill>
                            <a:schemeClr val="tx1"/>
                          </a:solidFill>
                          <a:latin typeface="Calibri" charset="0"/>
                          <a:ea typeface="ＭＳ Ｐゴシック" charset="-128"/>
                        </a:defRPr>
                      </a:lvl3pPr>
                      <a:lvl4pPr marL="1600200" indent="-228600">
                        <a:spcBef>
                          <a:spcPct val="20000"/>
                        </a:spcBef>
                        <a:buClr>
                          <a:srgbClr val="95A39D"/>
                        </a:buClr>
                        <a:buFont typeface="Arial" charset="0"/>
                        <a:defRPr sz="1400">
                          <a:solidFill>
                            <a:schemeClr val="tx1"/>
                          </a:solidFill>
                          <a:latin typeface="Calibri" charset="0"/>
                          <a:ea typeface="ＭＳ Ｐゴシック" charset="-128"/>
                        </a:defRPr>
                      </a:lvl4pPr>
                      <a:lvl5pPr marL="2057400" indent="-228600">
                        <a:spcBef>
                          <a:spcPct val="20000"/>
                        </a:spcBef>
                        <a:buClr>
                          <a:srgbClr val="C89F5D"/>
                        </a:buClr>
                        <a:buFont typeface="Arial" charset="0"/>
                        <a:defRPr sz="1200">
                          <a:solidFill>
                            <a:schemeClr val="tx1"/>
                          </a:solidFill>
                          <a:latin typeface="Calibri" charset="0"/>
                          <a:ea typeface="ＭＳ Ｐゴシック" charset="-128"/>
                        </a:defRPr>
                      </a:lvl5pPr>
                      <a:lvl6pPr marL="25146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6pPr>
                      <a:lvl7pPr marL="29718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7pPr>
                      <a:lvl8pPr marL="34290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8pPr>
                      <a:lvl9pPr marL="38862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2F2B20"/>
                        </a:solidFill>
                        <a:effectLst/>
                        <a:latin typeface="Calibri" charset="0"/>
                        <a:ea typeface="ＭＳ Ｐゴシック" charset="-128"/>
                      </a:endParaRPr>
                    </a:p>
                  </a:txBody>
                  <a:tcPr marT="45712" marB="45712" horzOverflow="overflow"/>
                </a:tc>
                <a:tc>
                  <a:txBody>
                    <a:bodyPr/>
                    <a:lstStyle>
                      <a:lvl1pPr>
                        <a:spcBef>
                          <a:spcPct val="20000"/>
                        </a:spcBef>
                        <a:buClr>
                          <a:schemeClr val="accent1"/>
                        </a:buClr>
                        <a:buFont typeface="Arial" charset="0"/>
                        <a:defRPr sz="2000">
                          <a:solidFill>
                            <a:schemeClr val="tx1"/>
                          </a:solidFill>
                          <a:latin typeface="Calibri" charset="0"/>
                          <a:ea typeface="ＭＳ Ｐゴシック" charset="-128"/>
                        </a:defRPr>
                      </a:lvl1pPr>
                      <a:lvl2pPr marL="742950" indent="-285750">
                        <a:spcBef>
                          <a:spcPct val="20000"/>
                        </a:spcBef>
                        <a:buClr>
                          <a:schemeClr val="accent2"/>
                        </a:buClr>
                        <a:buFont typeface="Arial" charset="0"/>
                        <a:defRPr>
                          <a:solidFill>
                            <a:schemeClr val="tx1"/>
                          </a:solidFill>
                          <a:latin typeface="Calibri" charset="0"/>
                          <a:ea typeface="ＭＳ Ｐゴシック" charset="-128"/>
                        </a:defRPr>
                      </a:lvl2pPr>
                      <a:lvl3pPr marL="1143000" indent="-228600">
                        <a:spcBef>
                          <a:spcPct val="20000"/>
                        </a:spcBef>
                        <a:buClr>
                          <a:srgbClr val="D2CB6C"/>
                        </a:buClr>
                        <a:buFont typeface="Arial" charset="0"/>
                        <a:defRPr sz="1600">
                          <a:solidFill>
                            <a:schemeClr val="tx1"/>
                          </a:solidFill>
                          <a:latin typeface="Calibri" charset="0"/>
                          <a:ea typeface="ＭＳ Ｐゴシック" charset="-128"/>
                        </a:defRPr>
                      </a:lvl3pPr>
                      <a:lvl4pPr marL="1600200" indent="-228600">
                        <a:spcBef>
                          <a:spcPct val="20000"/>
                        </a:spcBef>
                        <a:buClr>
                          <a:srgbClr val="95A39D"/>
                        </a:buClr>
                        <a:buFont typeface="Arial" charset="0"/>
                        <a:defRPr sz="1400">
                          <a:solidFill>
                            <a:schemeClr val="tx1"/>
                          </a:solidFill>
                          <a:latin typeface="Calibri" charset="0"/>
                          <a:ea typeface="ＭＳ Ｐゴシック" charset="-128"/>
                        </a:defRPr>
                      </a:lvl4pPr>
                      <a:lvl5pPr marL="2057400" indent="-228600">
                        <a:spcBef>
                          <a:spcPct val="20000"/>
                        </a:spcBef>
                        <a:buClr>
                          <a:srgbClr val="C89F5D"/>
                        </a:buClr>
                        <a:buFont typeface="Arial" charset="0"/>
                        <a:defRPr sz="1200">
                          <a:solidFill>
                            <a:schemeClr val="tx1"/>
                          </a:solidFill>
                          <a:latin typeface="Calibri" charset="0"/>
                          <a:ea typeface="ＭＳ Ｐゴシック" charset="-128"/>
                        </a:defRPr>
                      </a:lvl5pPr>
                      <a:lvl6pPr marL="25146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6pPr>
                      <a:lvl7pPr marL="29718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7pPr>
                      <a:lvl8pPr marL="34290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8pPr>
                      <a:lvl9pPr marL="3886200" indent="-228600" eaLnBrk="0" fontAlgn="base" hangingPunct="0">
                        <a:spcBef>
                          <a:spcPct val="20000"/>
                        </a:spcBef>
                        <a:spcAft>
                          <a:spcPct val="0"/>
                        </a:spcAft>
                        <a:buClr>
                          <a:srgbClr val="C89F5D"/>
                        </a:buClr>
                        <a:buFont typeface="Arial" charset="0"/>
                        <a:defRPr sz="1200">
                          <a:solidFill>
                            <a:schemeClr val="tx1"/>
                          </a:solidFill>
                          <a:latin typeface="Calibri" charset="0"/>
                          <a:ea typeface="ＭＳ Ｐゴシック"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rgbClr val="2F2B20"/>
                        </a:solidFill>
                        <a:effectLst/>
                        <a:latin typeface="Calibri" charset="0"/>
                        <a:ea typeface="ＭＳ Ｐゴシック" charset="-128"/>
                      </a:endParaRPr>
                    </a:p>
                  </a:txBody>
                  <a:tcPr marT="45712" marB="45712" horzOverflow="overflow"/>
                </a:tc>
                <a:extLst>
                  <a:ext uri="{0D108BD9-81ED-4DB2-BD59-A6C34878D82A}">
                    <a16:rowId xmlns:a16="http://schemas.microsoft.com/office/drawing/2014/main" val="10005"/>
                  </a:ext>
                </a:extLst>
              </a:tr>
            </a:tbl>
          </a:graphicData>
        </a:graphic>
      </p:graphicFrame>
      <p:pic>
        <p:nvPicPr>
          <p:cNvPr id="6" name="Picture 5">
            <a:extLst>
              <a:ext uri="{FF2B5EF4-FFF2-40B4-BE49-F238E27FC236}">
                <a16:creationId xmlns:a16="http://schemas.microsoft.com/office/drawing/2014/main" id="{DE70B7D1-4CE0-7D43-95C8-D71DEE90CF37}"/>
              </a:ext>
            </a:extLst>
          </p:cNvPr>
          <p:cNvPicPr>
            <a:picLocks noChangeAspect="1"/>
          </p:cNvPicPr>
          <p:nvPr/>
        </p:nvPicPr>
        <p:blipFill>
          <a:blip r:embed="rId3"/>
          <a:stretch>
            <a:fillRect/>
          </a:stretch>
        </p:blipFill>
        <p:spPr>
          <a:xfrm>
            <a:off x="8451530" y="577912"/>
            <a:ext cx="2128058" cy="774700"/>
          </a:xfrm>
          <a:prstGeom prst="rect">
            <a:avLst/>
          </a:prstGeom>
        </p:spPr>
      </p:pic>
      <p:sp>
        <p:nvSpPr>
          <p:cNvPr id="7" name="Rectangle 6"/>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61667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0"/>
            <a:ext cx="10972800" cy="3269511"/>
          </a:xfrm>
        </p:spPr>
        <p:txBody>
          <a:bodyPr/>
          <a:lstStyle/>
          <a:p>
            <a:pPr algn="ctr"/>
            <a:endParaRPr lang="en-US" b="1">
              <a:effectLst>
                <a:outerShdw blurRad="38100" dist="38100" dir="2700000" algn="tl">
                  <a:srgbClr val="000000">
                    <a:alpha val="43137"/>
                  </a:srgbClr>
                </a:outerShdw>
              </a:effectLst>
            </a:endParaRPr>
          </a:p>
          <a:p>
            <a:pPr marL="0" indent="0" algn="ctr">
              <a:buNone/>
            </a:pPr>
            <a:r>
              <a:rPr lang="en-US" sz="4400" b="1">
                <a:solidFill>
                  <a:schemeClr val="accent2"/>
                </a:solidFill>
                <a:effectLst>
                  <a:outerShdw blurRad="38100" dist="38100" dir="2700000" algn="tl">
                    <a:srgbClr val="000000">
                      <a:alpha val="43137"/>
                    </a:srgbClr>
                  </a:outerShdw>
                </a:effectLst>
              </a:rPr>
              <a:t>Roles and Responsibilities </a:t>
            </a:r>
          </a:p>
          <a:p>
            <a:pPr marL="0" indent="0" algn="ctr">
              <a:buNone/>
            </a:pPr>
            <a:r>
              <a:rPr lang="en-US" sz="4400" b="1">
                <a:solidFill>
                  <a:schemeClr val="accent2"/>
                </a:solidFill>
                <a:effectLst>
                  <a:outerShdw blurRad="38100" dist="38100" dir="2700000" algn="tl">
                    <a:srgbClr val="000000">
                      <a:alpha val="43137"/>
                    </a:srgbClr>
                  </a:outerShdw>
                </a:effectLst>
              </a:rPr>
              <a:t>of</a:t>
            </a:r>
          </a:p>
          <a:p>
            <a:pPr marL="0" indent="0" algn="ctr">
              <a:buNone/>
            </a:pPr>
            <a:r>
              <a:rPr lang="en-US" sz="4400" b="1">
                <a:solidFill>
                  <a:schemeClr val="accent2"/>
                </a:solidFill>
                <a:effectLst>
                  <a:outerShdw blurRad="38100" dist="38100" dir="2700000" algn="tl">
                    <a:srgbClr val="000000">
                      <a:alpha val="43137"/>
                    </a:srgbClr>
                  </a:outerShdw>
                </a:effectLst>
              </a:rPr>
              <a:t>Clinical Supervisors</a:t>
            </a:r>
          </a:p>
        </p:txBody>
      </p:sp>
      <p:pic>
        <p:nvPicPr>
          <p:cNvPr id="4" name="Picture 3">
            <a:extLst>
              <a:ext uri="{FF2B5EF4-FFF2-40B4-BE49-F238E27FC236}">
                <a16:creationId xmlns:a16="http://schemas.microsoft.com/office/drawing/2014/main" id="{88CFC704-D4A1-DE4C-AAE3-B4F68E886A02}"/>
              </a:ext>
            </a:extLst>
          </p:cNvPr>
          <p:cNvPicPr>
            <a:picLocks noChangeAspect="1"/>
          </p:cNvPicPr>
          <p:nvPr/>
        </p:nvPicPr>
        <p:blipFill>
          <a:blip r:embed="rId3"/>
          <a:stretch>
            <a:fillRect/>
          </a:stretch>
        </p:blipFill>
        <p:spPr>
          <a:xfrm>
            <a:off x="630865" y="759951"/>
            <a:ext cx="2133600" cy="1957343"/>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aphicFrame>
        <p:nvGraphicFramePr>
          <p:cNvPr id="2" name="Diagram 1"/>
          <p:cNvGraphicFramePr/>
          <p:nvPr>
            <p:extLst>
              <p:ext uri="{D42A27DB-BD31-4B8C-83A1-F6EECF244321}">
                <p14:modId xmlns:p14="http://schemas.microsoft.com/office/powerpoint/2010/main" val="2052663424"/>
              </p:ext>
            </p:extLst>
          </p:nvPr>
        </p:nvGraphicFramePr>
        <p:xfrm>
          <a:off x="210288" y="3359888"/>
          <a:ext cx="5573823" cy="29343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6" name="Diagram 5"/>
          <p:cNvGraphicFramePr/>
          <p:nvPr>
            <p:extLst>
              <p:ext uri="{D42A27DB-BD31-4B8C-83A1-F6EECF244321}">
                <p14:modId xmlns:p14="http://schemas.microsoft.com/office/powerpoint/2010/main" val="2694638140"/>
              </p:ext>
            </p:extLst>
          </p:nvPr>
        </p:nvGraphicFramePr>
        <p:xfrm>
          <a:off x="6620540" y="3345711"/>
          <a:ext cx="5495850" cy="3260453"/>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368474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900" b="1">
                <a:solidFill>
                  <a:srgbClr val="002060"/>
                </a:solidFill>
                <a:effectLst>
                  <a:outerShdw blurRad="38100" dist="38100" dir="2700000" algn="tl">
                    <a:srgbClr val="000000">
                      <a:alpha val="43137"/>
                    </a:srgbClr>
                  </a:outerShdw>
                </a:effectLst>
              </a:rPr>
              <a:t>Supervisor “Hats” or</a:t>
            </a:r>
            <a:br>
              <a:rPr lang="en-US" sz="4900" b="1">
                <a:solidFill>
                  <a:srgbClr val="002060"/>
                </a:solidFill>
                <a:effectLst>
                  <a:outerShdw blurRad="38100" dist="38100" dir="2700000" algn="tl">
                    <a:srgbClr val="000000">
                      <a:alpha val="43137"/>
                    </a:srgbClr>
                  </a:outerShdw>
                </a:effectLst>
              </a:rPr>
            </a:br>
            <a:r>
              <a:rPr lang="en-US" sz="4900" b="1">
                <a:solidFill>
                  <a:srgbClr val="002060"/>
                </a:solidFill>
                <a:effectLst>
                  <a:outerShdw blurRad="38100" dist="38100" dir="2700000" algn="tl">
                    <a:srgbClr val="000000">
                      <a:alpha val="43137"/>
                    </a:srgbClr>
                  </a:outerShdw>
                </a:effectLst>
              </a:rPr>
              <a:t>Roles</a:t>
            </a:r>
            <a:r>
              <a:rPr lang="en-US" b="1"/>
              <a:t/>
            </a:r>
            <a:br>
              <a:rPr lang="en-US" b="1"/>
            </a:br>
            <a:r>
              <a:rPr lang="en-US" sz="2700"/>
              <a:t>(Corey et al, 2010)</a:t>
            </a:r>
            <a:endParaRPr lang="en-US"/>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876996402"/>
              </p:ext>
            </p:extLst>
          </p:nvPr>
        </p:nvGraphicFramePr>
        <p:xfrm>
          <a:off x="1332614" y="1977656"/>
          <a:ext cx="9902456" cy="41626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descr="AA003099.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6906" y="221511"/>
            <a:ext cx="1450424" cy="1447800"/>
          </a:xfrm>
          <a:prstGeom prst="rect">
            <a:avLst/>
          </a:prstGeom>
        </p:spPr>
      </p:pic>
      <p:pic>
        <p:nvPicPr>
          <p:cNvPr id="5122" name="Picture 2" descr="Image result for free hat clipart"/>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6372" y="220980"/>
            <a:ext cx="1787358" cy="146304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Image result for free hat clipart"/>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4560" y="4946443"/>
            <a:ext cx="1782383" cy="1371600"/>
          </a:xfrm>
          <a:prstGeom prst="rect">
            <a:avLst/>
          </a:prstGeom>
          <a:noFill/>
          <a:extLst>
            <a:ext uri="{909E8E84-426E-40DD-AFC4-6F175D3DCCD1}">
              <a14:hiddenFill xmlns:a14="http://schemas.microsoft.com/office/drawing/2010/main">
                <a:solidFill>
                  <a:srgbClr val="FFFFFF"/>
                </a:solidFill>
              </a14:hiddenFill>
            </a:ext>
          </a:extLst>
        </p:spPr>
      </p:pic>
      <p:sp>
        <p:nvSpPr>
          <p:cNvPr id="10" name="AutoShape 14" descr="Image result for free hat clipar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 name="AutoShape 16" descr="Image result for free hat clipar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8" name="Picture 18" descr="Image result for free hat clipart"/>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446813" y="4916065"/>
            <a:ext cx="1407998" cy="118872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41054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ChangeArrowheads="1"/>
          </p:cNvSpPr>
          <p:nvPr>
            <p:ph type="title" idx="4294967295"/>
          </p:nvPr>
        </p:nvSpPr>
        <p:spPr>
          <a:xfrm>
            <a:off x="805543" y="457200"/>
            <a:ext cx="10667999" cy="1295400"/>
          </a:xfrm>
        </p:spPr>
        <p:txBody>
          <a:bodyPr/>
          <a:lstStyle/>
          <a:p>
            <a:pPr>
              <a:defRPr/>
            </a:pPr>
            <a:r>
              <a:rPr lang="en-US" b="1">
                <a:solidFill>
                  <a:srgbClr val="C00000"/>
                </a:solidFill>
                <a:effectLst>
                  <a:outerShdw blurRad="38100" dist="38100" dir="2700000" algn="tl">
                    <a:srgbClr val="000000">
                      <a:alpha val="43137"/>
                    </a:srgbClr>
                  </a:outerShdw>
                </a:effectLst>
              </a:rPr>
              <a:t>Supervisor Responsibilities </a:t>
            </a:r>
            <a:r>
              <a:rPr lang="en-US" sz="3600" b="1">
                <a:solidFill>
                  <a:srgbClr val="C00000"/>
                </a:solidFill>
                <a:effectLst>
                  <a:outerShdw blurRad="38100" dist="38100" dir="2700000" algn="tl">
                    <a:srgbClr val="000000">
                      <a:alpha val="43137"/>
                    </a:srgbClr>
                  </a:outerShdw>
                </a:effectLst>
              </a:rPr>
              <a:t/>
            </a:r>
            <a:br>
              <a:rPr lang="en-US" sz="3600" b="1">
                <a:solidFill>
                  <a:srgbClr val="C00000"/>
                </a:solidFill>
                <a:effectLst>
                  <a:outerShdw blurRad="38100" dist="38100" dir="2700000" algn="tl">
                    <a:srgbClr val="000000">
                      <a:alpha val="43137"/>
                    </a:srgbClr>
                  </a:outerShdw>
                </a:effectLst>
              </a:rPr>
            </a:br>
            <a:r>
              <a:rPr lang="en-US" sz="2400">
                <a:solidFill>
                  <a:srgbClr val="C00000"/>
                </a:solidFill>
              </a:rPr>
              <a:t>(Corey et al., 2010; Simon &amp; Swerdlik, 2017)</a:t>
            </a:r>
          </a:p>
        </p:txBody>
      </p:sp>
      <p:sp>
        <p:nvSpPr>
          <p:cNvPr id="47107" name="Rectangle 3"/>
          <p:cNvSpPr>
            <a:spLocks noGrp="1" noChangeArrowheads="1"/>
          </p:cNvSpPr>
          <p:nvPr>
            <p:ph idx="4294967295"/>
          </p:nvPr>
        </p:nvSpPr>
        <p:spPr>
          <a:xfrm>
            <a:off x="805543" y="2045834"/>
            <a:ext cx="10668000" cy="4259262"/>
          </a:xfrm>
        </p:spPr>
        <p:txBody>
          <a:bodyPr>
            <a:noAutofit/>
          </a:bodyPr>
          <a:lstStyle/>
          <a:p>
            <a:pPr>
              <a:lnSpc>
                <a:spcPct val="80000"/>
              </a:lnSpc>
              <a:buClr>
                <a:schemeClr val="tx1"/>
              </a:buClr>
            </a:pPr>
            <a:r>
              <a:rPr lang="en-US" dirty="0"/>
              <a:t>Ensure </a:t>
            </a:r>
            <a:r>
              <a:rPr lang="en-US" dirty="0">
                <a:solidFill>
                  <a:schemeClr val="accent6">
                    <a:lumMod val="75000"/>
                  </a:schemeClr>
                </a:solidFill>
              </a:rPr>
              <a:t>client welfare</a:t>
            </a:r>
          </a:p>
          <a:p>
            <a:pPr>
              <a:lnSpc>
                <a:spcPct val="80000"/>
              </a:lnSpc>
              <a:buClr>
                <a:schemeClr val="tx1"/>
              </a:buClr>
            </a:pPr>
            <a:r>
              <a:rPr lang="en-US" dirty="0"/>
              <a:t>Ethical and Legal actions of supervisee –  </a:t>
            </a:r>
            <a:r>
              <a:rPr lang="en-US" i="1" dirty="0">
                <a:solidFill>
                  <a:schemeClr val="accent6">
                    <a:lumMod val="75000"/>
                  </a:schemeClr>
                </a:solidFill>
              </a:rPr>
              <a:t>vicarious liability</a:t>
            </a:r>
          </a:p>
          <a:p>
            <a:pPr>
              <a:lnSpc>
                <a:spcPct val="80000"/>
              </a:lnSpc>
              <a:buClr>
                <a:schemeClr val="tx1"/>
              </a:buClr>
            </a:pPr>
            <a:r>
              <a:rPr lang="en-US" dirty="0"/>
              <a:t>Supervisee </a:t>
            </a:r>
            <a:r>
              <a:rPr lang="en-US" dirty="0">
                <a:solidFill>
                  <a:schemeClr val="accent6">
                    <a:lumMod val="75000"/>
                  </a:schemeClr>
                </a:solidFill>
              </a:rPr>
              <a:t>professional growth</a:t>
            </a:r>
          </a:p>
          <a:p>
            <a:pPr>
              <a:lnSpc>
                <a:spcPct val="80000"/>
              </a:lnSpc>
              <a:buClr>
                <a:schemeClr val="tx1"/>
              </a:buClr>
            </a:pPr>
            <a:r>
              <a:rPr lang="en-US" dirty="0">
                <a:solidFill>
                  <a:schemeClr val="accent6">
                    <a:lumMod val="75000"/>
                  </a:schemeClr>
                </a:solidFill>
              </a:rPr>
              <a:t>Knowledge </a:t>
            </a:r>
            <a:r>
              <a:rPr lang="en-US" dirty="0"/>
              <a:t>of all supervisee’s activities including  cases/clients, consultations, etc.</a:t>
            </a:r>
          </a:p>
          <a:p>
            <a:pPr>
              <a:lnSpc>
                <a:spcPct val="80000"/>
              </a:lnSpc>
              <a:buClr>
                <a:schemeClr val="tx1"/>
              </a:buClr>
            </a:pPr>
            <a:r>
              <a:rPr lang="en-US" dirty="0"/>
              <a:t>Provide </a:t>
            </a:r>
            <a:r>
              <a:rPr lang="en-US" dirty="0">
                <a:solidFill>
                  <a:schemeClr val="accent6">
                    <a:lumMod val="75000"/>
                  </a:schemeClr>
                </a:solidFill>
              </a:rPr>
              <a:t>feedback and evaluation</a:t>
            </a:r>
          </a:p>
          <a:p>
            <a:pPr>
              <a:lnSpc>
                <a:spcPct val="80000"/>
              </a:lnSpc>
              <a:buClr>
                <a:schemeClr val="tx1"/>
              </a:buClr>
            </a:pPr>
            <a:r>
              <a:rPr lang="en-US" dirty="0">
                <a:solidFill>
                  <a:schemeClr val="accent6">
                    <a:lumMod val="75000"/>
                  </a:schemeClr>
                </a:solidFill>
              </a:rPr>
              <a:t>Monitor thinking, actions, and decisions </a:t>
            </a:r>
            <a:r>
              <a:rPr lang="en-US" dirty="0"/>
              <a:t>of supervisee and intervene as needed</a:t>
            </a:r>
          </a:p>
        </p:txBody>
      </p:sp>
      <p:pic>
        <p:nvPicPr>
          <p:cNvPr id="2" name="Picture 1">
            <a:extLst>
              <a:ext uri="{FF2B5EF4-FFF2-40B4-BE49-F238E27FC236}">
                <a16:creationId xmlns:a16="http://schemas.microsoft.com/office/drawing/2014/main" id="{7DF3DEC4-A5A0-924F-B0F2-B5AB2031BB1E}"/>
              </a:ext>
            </a:extLst>
          </p:cNvPr>
          <p:cNvPicPr>
            <a:picLocks noChangeAspect="1"/>
          </p:cNvPicPr>
          <p:nvPr/>
        </p:nvPicPr>
        <p:blipFill>
          <a:blip r:embed="rId3"/>
          <a:stretch>
            <a:fillRect/>
          </a:stretch>
        </p:blipFill>
        <p:spPr>
          <a:xfrm>
            <a:off x="718459" y="457200"/>
            <a:ext cx="1894112" cy="1310320"/>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37415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additive="base">
                                        <p:cTn id="7" dur="500" fill="hold"/>
                                        <p:tgtEl>
                                          <p:spTgt spid="4710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710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additive="base">
                                        <p:cTn id="13" dur="500" fill="hold"/>
                                        <p:tgtEl>
                                          <p:spTgt spid="4710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710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additive="base">
                                        <p:cTn id="19" dur="500" fill="hold"/>
                                        <p:tgtEl>
                                          <p:spTgt spid="4710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710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7107">
                                            <p:txEl>
                                              <p:pRg st="3" end="3"/>
                                            </p:txEl>
                                          </p:spTgt>
                                        </p:tgtEl>
                                        <p:attrNameLst>
                                          <p:attrName>style.visibility</p:attrName>
                                        </p:attrNameLst>
                                      </p:cBhvr>
                                      <p:to>
                                        <p:strVal val="visible"/>
                                      </p:to>
                                    </p:set>
                                    <p:anim calcmode="lin" valueType="num">
                                      <p:cBhvr additive="base">
                                        <p:cTn id="25" dur="500" fill="hold"/>
                                        <p:tgtEl>
                                          <p:spTgt spid="47107">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7107">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47107">
                                            <p:txEl>
                                              <p:pRg st="4" end="4"/>
                                            </p:txEl>
                                          </p:spTgt>
                                        </p:tgtEl>
                                        <p:attrNameLst>
                                          <p:attrName>style.visibility</p:attrName>
                                        </p:attrNameLst>
                                      </p:cBhvr>
                                      <p:to>
                                        <p:strVal val="visible"/>
                                      </p:to>
                                    </p:set>
                                    <p:anim calcmode="lin" valueType="num">
                                      <p:cBhvr additive="base">
                                        <p:cTn id="31" dur="500" fill="hold"/>
                                        <p:tgtEl>
                                          <p:spTgt spid="47107">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7107">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47107">
                                            <p:txEl>
                                              <p:pRg st="5" end="5"/>
                                            </p:txEl>
                                          </p:spTgt>
                                        </p:tgtEl>
                                        <p:attrNameLst>
                                          <p:attrName>style.visibility</p:attrName>
                                        </p:attrNameLst>
                                      </p:cBhvr>
                                      <p:to>
                                        <p:strVal val="visible"/>
                                      </p:to>
                                    </p:set>
                                    <p:anim calcmode="lin" valueType="num">
                                      <p:cBhvr additive="base">
                                        <p:cTn id="37" dur="500" fill="hold"/>
                                        <p:tgtEl>
                                          <p:spTgt spid="47107">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7107">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E9E2-6FEC-7446-9A1C-E47EA0E93A0A}"/>
              </a:ext>
            </a:extLst>
          </p:cNvPr>
          <p:cNvSpPr>
            <a:spLocks noGrp="1"/>
          </p:cNvSpPr>
          <p:nvPr>
            <p:ph type="title"/>
          </p:nvPr>
        </p:nvSpPr>
        <p:spPr/>
        <p:txBody>
          <a:bodyPr/>
          <a:lstStyle/>
          <a:p>
            <a:r>
              <a:rPr lang="en-US"/>
              <a:t>Acknowledgements</a:t>
            </a:r>
          </a:p>
        </p:txBody>
      </p:sp>
      <p:sp>
        <p:nvSpPr>
          <p:cNvPr id="3" name="Content Placeholder 2">
            <a:extLst>
              <a:ext uri="{FF2B5EF4-FFF2-40B4-BE49-F238E27FC236}">
                <a16:creationId xmlns:a16="http://schemas.microsoft.com/office/drawing/2014/main" id="{E0ADFA3D-83CD-4E49-B35C-B77C49C4C472}"/>
              </a:ext>
            </a:extLst>
          </p:cNvPr>
          <p:cNvSpPr>
            <a:spLocks noGrp="1"/>
          </p:cNvSpPr>
          <p:nvPr>
            <p:ph idx="1"/>
          </p:nvPr>
        </p:nvSpPr>
        <p:spPr/>
        <p:txBody>
          <a:bodyPr/>
          <a:lstStyle/>
          <a:p>
            <a:r>
              <a:rPr lang="en-US" dirty="0"/>
              <a:t>MES would like to thank colleagues </a:t>
            </a:r>
            <a:endParaRPr lang="en-US" dirty="0" smtClean="0"/>
          </a:p>
          <a:p>
            <a:pPr lvl="1"/>
            <a:r>
              <a:rPr lang="en-US" dirty="0" smtClean="0"/>
              <a:t>Drs</a:t>
            </a:r>
            <a:r>
              <a:rPr lang="en-US" dirty="0"/>
              <a:t>. Dennis Simon (Westbrook Therapeutic Day School,  RET), </a:t>
            </a:r>
            <a:endParaRPr lang="en-US" dirty="0" smtClean="0"/>
          </a:p>
          <a:p>
            <a:pPr lvl="1"/>
            <a:r>
              <a:rPr lang="en-US" dirty="0" smtClean="0"/>
              <a:t>Tracy </a:t>
            </a:r>
            <a:r>
              <a:rPr lang="en-US" dirty="0"/>
              <a:t>Cruise (Western Illinois University), </a:t>
            </a:r>
            <a:endParaRPr lang="en-US" dirty="0" smtClean="0"/>
          </a:p>
          <a:p>
            <a:pPr lvl="1"/>
            <a:r>
              <a:rPr lang="en-US" dirty="0" smtClean="0"/>
              <a:t>Danny </a:t>
            </a:r>
            <a:r>
              <a:rPr lang="en-US" dirty="0"/>
              <a:t>Newman (University of Cincinnati) for their contributions of slides related to ”best practices in supervision”</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458184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7177" y="295940"/>
            <a:ext cx="8229600" cy="881743"/>
          </a:xfrm>
        </p:spPr>
        <p:txBody>
          <a:bodyPr>
            <a:noAutofit/>
          </a:bodyPr>
          <a:lstStyle/>
          <a:p>
            <a:r>
              <a:rPr lang="en-US" b="1">
                <a:solidFill>
                  <a:srgbClr val="C00000"/>
                </a:solidFill>
                <a:effectLst>
                  <a:outerShdw blurRad="38100" dist="38100" dir="2700000" algn="tl">
                    <a:srgbClr val="000000">
                      <a:alpha val="43137"/>
                    </a:srgbClr>
                  </a:outerShdw>
                </a:effectLst>
              </a:rPr>
              <a:t>Supervisor Responsibilities</a:t>
            </a:r>
          </a:p>
        </p:txBody>
      </p:sp>
      <p:sp>
        <p:nvSpPr>
          <p:cNvPr id="48130" name="Rectangle 3"/>
          <p:cNvSpPr>
            <a:spLocks noGrp="1" noChangeArrowheads="1"/>
          </p:cNvSpPr>
          <p:nvPr>
            <p:ph idx="1"/>
          </p:nvPr>
        </p:nvSpPr>
        <p:spPr>
          <a:xfrm>
            <a:off x="987056" y="1267387"/>
            <a:ext cx="8229600" cy="4863420"/>
          </a:xfrm>
        </p:spPr>
        <p:txBody>
          <a:bodyPr>
            <a:noAutofit/>
          </a:bodyPr>
          <a:lstStyle/>
          <a:p>
            <a:pPr>
              <a:lnSpc>
                <a:spcPct val="80000"/>
              </a:lnSpc>
              <a:buClr>
                <a:schemeClr val="tx1"/>
              </a:buClr>
            </a:pPr>
            <a:r>
              <a:rPr lang="en-US" dirty="0">
                <a:solidFill>
                  <a:schemeClr val="accent6">
                    <a:lumMod val="75000"/>
                  </a:schemeClr>
                </a:solidFill>
              </a:rPr>
              <a:t>Document </a:t>
            </a:r>
            <a:r>
              <a:rPr lang="en-US" dirty="0"/>
              <a:t>supervision</a:t>
            </a:r>
          </a:p>
          <a:p>
            <a:pPr>
              <a:lnSpc>
                <a:spcPct val="80000"/>
              </a:lnSpc>
              <a:buClr>
                <a:schemeClr val="tx1"/>
              </a:buClr>
            </a:pPr>
            <a:r>
              <a:rPr lang="en-US" dirty="0"/>
              <a:t>Supervise within </a:t>
            </a:r>
            <a:r>
              <a:rPr lang="en-US" dirty="0">
                <a:solidFill>
                  <a:schemeClr val="accent6">
                    <a:lumMod val="75000"/>
                  </a:schemeClr>
                </a:solidFill>
              </a:rPr>
              <a:t>scope of competence and monitor supervisee competence </a:t>
            </a:r>
          </a:p>
          <a:p>
            <a:pPr>
              <a:lnSpc>
                <a:spcPct val="80000"/>
              </a:lnSpc>
              <a:buClr>
                <a:schemeClr val="tx1"/>
              </a:buClr>
            </a:pPr>
            <a:r>
              <a:rPr lang="en-US" dirty="0"/>
              <a:t>Provide </a:t>
            </a:r>
            <a:r>
              <a:rPr lang="en-US" dirty="0">
                <a:solidFill>
                  <a:schemeClr val="accent6">
                    <a:lumMod val="75000"/>
                  </a:schemeClr>
                </a:solidFill>
              </a:rPr>
              <a:t>due process </a:t>
            </a:r>
            <a:r>
              <a:rPr lang="en-US" dirty="0"/>
              <a:t>info to supervisees</a:t>
            </a:r>
          </a:p>
          <a:p>
            <a:pPr>
              <a:lnSpc>
                <a:spcPct val="80000"/>
              </a:lnSpc>
              <a:buClr>
                <a:schemeClr val="tx1"/>
              </a:buClr>
            </a:pPr>
            <a:r>
              <a:rPr lang="en-US" dirty="0"/>
              <a:t>Have a supervision </a:t>
            </a:r>
            <a:r>
              <a:rPr lang="en-US" dirty="0">
                <a:solidFill>
                  <a:schemeClr val="accent6">
                    <a:lumMod val="75000"/>
                  </a:schemeClr>
                </a:solidFill>
              </a:rPr>
              <a:t>contract</a:t>
            </a:r>
          </a:p>
          <a:p>
            <a:pPr>
              <a:lnSpc>
                <a:spcPct val="80000"/>
              </a:lnSpc>
              <a:buClr>
                <a:schemeClr val="tx1"/>
              </a:buClr>
            </a:pPr>
            <a:r>
              <a:rPr lang="en-US" dirty="0">
                <a:solidFill>
                  <a:schemeClr val="accent6">
                    <a:lumMod val="75000"/>
                  </a:schemeClr>
                </a:solidFill>
              </a:rPr>
              <a:t>Monitor</a:t>
            </a:r>
            <a:r>
              <a:rPr lang="en-US" dirty="0"/>
              <a:t> supervisee personal development as it effects practice</a:t>
            </a:r>
          </a:p>
          <a:p>
            <a:pPr>
              <a:lnSpc>
                <a:spcPct val="80000"/>
              </a:lnSpc>
              <a:buClr>
                <a:schemeClr val="tx1"/>
              </a:buClr>
            </a:pPr>
            <a:r>
              <a:rPr lang="en-US" dirty="0">
                <a:solidFill>
                  <a:schemeClr val="accent6">
                    <a:lumMod val="75000"/>
                  </a:schemeClr>
                </a:solidFill>
              </a:rPr>
              <a:t>Model </a:t>
            </a:r>
            <a:r>
              <a:rPr lang="en-US" dirty="0"/>
              <a:t>effective communication, problem-solving skills and self-care strategies</a:t>
            </a:r>
          </a:p>
        </p:txBody>
      </p:sp>
      <p:pic>
        <p:nvPicPr>
          <p:cNvPr id="3" name="Picture 2">
            <a:extLst>
              <a:ext uri="{FF2B5EF4-FFF2-40B4-BE49-F238E27FC236}">
                <a16:creationId xmlns:a16="http://schemas.microsoft.com/office/drawing/2014/main" id="{052F4050-296F-4883-9621-9585C73DFE12}"/>
              </a:ext>
            </a:extLst>
          </p:cNvPr>
          <p:cNvPicPr>
            <a:picLocks noChangeAspect="1"/>
          </p:cNvPicPr>
          <p:nvPr/>
        </p:nvPicPr>
        <p:blipFill>
          <a:blip r:embed="rId3"/>
          <a:stretch>
            <a:fillRect/>
          </a:stretch>
        </p:blipFill>
        <p:spPr>
          <a:xfrm>
            <a:off x="9723120" y="521630"/>
            <a:ext cx="2110259" cy="1245053"/>
          </a:xfrm>
          <a:prstGeom prst="rect">
            <a:avLst/>
          </a:prstGeom>
        </p:spPr>
      </p:pic>
      <p:pic>
        <p:nvPicPr>
          <p:cNvPr id="4" name="Picture 3">
            <a:extLst>
              <a:ext uri="{FF2B5EF4-FFF2-40B4-BE49-F238E27FC236}">
                <a16:creationId xmlns:a16="http://schemas.microsoft.com/office/drawing/2014/main" id="{19230E2A-A5C1-42AB-801D-721FD7256ADA}"/>
              </a:ext>
            </a:extLst>
          </p:cNvPr>
          <p:cNvPicPr>
            <a:picLocks noChangeAspect="1"/>
          </p:cNvPicPr>
          <p:nvPr/>
        </p:nvPicPr>
        <p:blipFill>
          <a:blip r:embed="rId4"/>
          <a:stretch>
            <a:fillRect/>
          </a:stretch>
        </p:blipFill>
        <p:spPr>
          <a:xfrm>
            <a:off x="9476687" y="5211725"/>
            <a:ext cx="2543175" cy="1143000"/>
          </a:xfrm>
          <a:prstGeom prst="rect">
            <a:avLst/>
          </a:prstGeom>
        </p:spPr>
      </p:pic>
      <p:sp>
        <p:nvSpPr>
          <p:cNvPr id="6" name="Rectangle 5"/>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2646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500" fill="hold"/>
                                        <p:tgtEl>
                                          <p:spTgt spid="48130">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4813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48130">
                                            <p:txEl>
                                              <p:pRg st="1" end="1"/>
                                            </p:txEl>
                                          </p:spTgt>
                                        </p:tgtEl>
                                        <p:attrNameLst>
                                          <p:attrName>style.visibility</p:attrName>
                                        </p:attrNameLst>
                                      </p:cBhvr>
                                      <p:to>
                                        <p:strVal val="visible"/>
                                      </p:to>
                                    </p:set>
                                    <p:anim calcmode="lin" valueType="num">
                                      <p:cBhvr additive="base">
                                        <p:cTn id="13" dur="500" fill="hold"/>
                                        <p:tgtEl>
                                          <p:spTgt spid="48130">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48130">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48130">
                                            <p:txEl>
                                              <p:pRg st="2" end="2"/>
                                            </p:txEl>
                                          </p:spTgt>
                                        </p:tgtEl>
                                        <p:attrNameLst>
                                          <p:attrName>style.visibility</p:attrName>
                                        </p:attrNameLst>
                                      </p:cBhvr>
                                      <p:to>
                                        <p:strVal val="visible"/>
                                      </p:to>
                                    </p:set>
                                    <p:anim calcmode="lin" valueType="num">
                                      <p:cBhvr additive="base">
                                        <p:cTn id="19" dur="500" fill="hold"/>
                                        <p:tgtEl>
                                          <p:spTgt spid="48130">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48130">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3" fill="hold" nodeType="clickEffect">
                                  <p:stCondLst>
                                    <p:cond delay="0"/>
                                  </p:stCondLst>
                                  <p:childTnLst>
                                    <p:set>
                                      <p:cBhvr>
                                        <p:cTn id="24" dur="1" fill="hold">
                                          <p:stCondLst>
                                            <p:cond delay="0"/>
                                          </p:stCondLst>
                                        </p:cTn>
                                        <p:tgtEl>
                                          <p:spTgt spid="48130">
                                            <p:txEl>
                                              <p:pRg st="3" end="3"/>
                                            </p:txEl>
                                          </p:spTgt>
                                        </p:tgtEl>
                                        <p:attrNameLst>
                                          <p:attrName>style.visibility</p:attrName>
                                        </p:attrNameLst>
                                      </p:cBhvr>
                                      <p:to>
                                        <p:strVal val="visible"/>
                                      </p:to>
                                    </p:set>
                                    <p:anim calcmode="lin" valueType="num">
                                      <p:cBhvr additive="base">
                                        <p:cTn id="25" dur="500" fill="hold"/>
                                        <p:tgtEl>
                                          <p:spTgt spid="48130">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48130">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3" fill="hold" nodeType="clickEffect">
                                  <p:stCondLst>
                                    <p:cond delay="0"/>
                                  </p:stCondLst>
                                  <p:childTnLst>
                                    <p:set>
                                      <p:cBhvr>
                                        <p:cTn id="30" dur="1" fill="hold">
                                          <p:stCondLst>
                                            <p:cond delay="0"/>
                                          </p:stCondLst>
                                        </p:cTn>
                                        <p:tgtEl>
                                          <p:spTgt spid="48130">
                                            <p:txEl>
                                              <p:pRg st="4" end="4"/>
                                            </p:txEl>
                                          </p:spTgt>
                                        </p:tgtEl>
                                        <p:attrNameLst>
                                          <p:attrName>style.visibility</p:attrName>
                                        </p:attrNameLst>
                                      </p:cBhvr>
                                      <p:to>
                                        <p:strVal val="visible"/>
                                      </p:to>
                                    </p:set>
                                    <p:anim calcmode="lin" valueType="num">
                                      <p:cBhvr additive="base">
                                        <p:cTn id="31" dur="500" fill="hold"/>
                                        <p:tgtEl>
                                          <p:spTgt spid="48130">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48130">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3" fill="hold" nodeType="clickEffect">
                                  <p:stCondLst>
                                    <p:cond delay="0"/>
                                  </p:stCondLst>
                                  <p:childTnLst>
                                    <p:set>
                                      <p:cBhvr>
                                        <p:cTn id="36" dur="1" fill="hold">
                                          <p:stCondLst>
                                            <p:cond delay="0"/>
                                          </p:stCondLst>
                                        </p:cTn>
                                        <p:tgtEl>
                                          <p:spTgt spid="48130">
                                            <p:txEl>
                                              <p:pRg st="5" end="5"/>
                                            </p:txEl>
                                          </p:spTgt>
                                        </p:tgtEl>
                                        <p:attrNameLst>
                                          <p:attrName>style.visibility</p:attrName>
                                        </p:attrNameLst>
                                      </p:cBhvr>
                                      <p:to>
                                        <p:strVal val="visible"/>
                                      </p:to>
                                    </p:set>
                                    <p:anim calcmode="lin" valueType="num">
                                      <p:cBhvr additive="base">
                                        <p:cTn id="37" dur="500" fill="hold"/>
                                        <p:tgtEl>
                                          <p:spTgt spid="48130">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8130">
                                            <p:txEl>
                                              <p:pRg st="5" end="5"/>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381001"/>
            <a:ext cx="8229600" cy="881743"/>
          </a:xfrm>
        </p:spPr>
        <p:txBody>
          <a:bodyPr>
            <a:noAutofit/>
          </a:bodyPr>
          <a:lstStyle/>
          <a:p>
            <a:r>
              <a:rPr lang="en-US" b="1">
                <a:solidFill>
                  <a:srgbClr val="C00000"/>
                </a:solidFill>
                <a:effectLst>
                  <a:outerShdw blurRad="38100" dist="38100" dir="2700000" algn="tl">
                    <a:srgbClr val="000000">
                      <a:alpha val="43137"/>
                    </a:srgbClr>
                  </a:outerShdw>
                </a:effectLst>
              </a:rPr>
              <a:t>Supervisor Responsibilities</a:t>
            </a:r>
          </a:p>
        </p:txBody>
      </p:sp>
      <p:sp>
        <p:nvSpPr>
          <p:cNvPr id="48130" name="Rectangle 3"/>
          <p:cNvSpPr>
            <a:spLocks noGrp="1" noChangeArrowheads="1"/>
          </p:cNvSpPr>
          <p:nvPr>
            <p:ph idx="1"/>
          </p:nvPr>
        </p:nvSpPr>
        <p:spPr>
          <a:xfrm>
            <a:off x="1981200" y="1589314"/>
            <a:ext cx="8229600" cy="4536850"/>
          </a:xfrm>
        </p:spPr>
        <p:txBody>
          <a:bodyPr>
            <a:noAutofit/>
          </a:bodyPr>
          <a:lstStyle/>
          <a:p>
            <a:pPr>
              <a:lnSpc>
                <a:spcPct val="80000"/>
              </a:lnSpc>
              <a:buClr>
                <a:schemeClr val="tx1"/>
              </a:buClr>
            </a:pPr>
            <a:r>
              <a:rPr lang="en-US" dirty="0"/>
              <a:t>Promote </a:t>
            </a:r>
            <a:r>
              <a:rPr lang="en-US" dirty="0">
                <a:solidFill>
                  <a:schemeClr val="accent6">
                    <a:lumMod val="75000"/>
                  </a:schemeClr>
                </a:solidFill>
              </a:rPr>
              <a:t>cultural and diversity competence</a:t>
            </a:r>
          </a:p>
          <a:p>
            <a:pPr>
              <a:lnSpc>
                <a:spcPct val="80000"/>
              </a:lnSpc>
              <a:buClr>
                <a:schemeClr val="tx1"/>
              </a:buClr>
            </a:pPr>
            <a:r>
              <a:rPr lang="en-US" dirty="0"/>
              <a:t>Integrate </a:t>
            </a:r>
            <a:r>
              <a:rPr lang="en-US" dirty="0">
                <a:solidFill>
                  <a:schemeClr val="accent6">
                    <a:lumMod val="75000"/>
                  </a:schemeClr>
                </a:solidFill>
              </a:rPr>
              <a:t>systemic contexts </a:t>
            </a:r>
            <a:r>
              <a:rPr lang="en-US" dirty="0"/>
              <a:t>into intervention planning</a:t>
            </a:r>
          </a:p>
          <a:p>
            <a:pPr>
              <a:lnSpc>
                <a:spcPct val="80000"/>
              </a:lnSpc>
              <a:buClr>
                <a:schemeClr val="tx1"/>
              </a:buClr>
            </a:pPr>
            <a:r>
              <a:rPr lang="en-US" dirty="0"/>
              <a:t>Promote </a:t>
            </a:r>
            <a:r>
              <a:rPr lang="en-US" dirty="0">
                <a:solidFill>
                  <a:schemeClr val="accent6">
                    <a:lumMod val="75000"/>
                  </a:schemeClr>
                </a:solidFill>
              </a:rPr>
              <a:t>accountability/risk management</a:t>
            </a:r>
          </a:p>
          <a:p>
            <a:pPr>
              <a:lnSpc>
                <a:spcPct val="80000"/>
              </a:lnSpc>
              <a:buClr>
                <a:schemeClr val="tx1"/>
              </a:buClr>
            </a:pPr>
            <a:r>
              <a:rPr lang="en-US" dirty="0"/>
              <a:t>Promote </a:t>
            </a:r>
            <a:r>
              <a:rPr lang="en-US" dirty="0">
                <a:solidFill>
                  <a:schemeClr val="accent6">
                    <a:lumMod val="75000"/>
                  </a:schemeClr>
                </a:solidFill>
              </a:rPr>
              <a:t>professional identity and self-care</a:t>
            </a:r>
          </a:p>
          <a:p>
            <a:pPr marL="609600" indent="-609600"/>
            <a:endParaRPr lang="en-US" sz="2800" dirty="0">
              <a:latin typeface="Arial" charset="0"/>
            </a:endParaRPr>
          </a:p>
        </p:txBody>
      </p:sp>
      <p:pic>
        <p:nvPicPr>
          <p:cNvPr id="4" name="Picture 3">
            <a:extLst>
              <a:ext uri="{FF2B5EF4-FFF2-40B4-BE49-F238E27FC236}">
                <a16:creationId xmlns:a16="http://schemas.microsoft.com/office/drawing/2014/main" id="{22C180F4-79AE-6146-ABDA-5498A2AE0728}"/>
              </a:ext>
            </a:extLst>
          </p:cNvPr>
          <p:cNvPicPr>
            <a:picLocks noChangeAspect="1"/>
          </p:cNvPicPr>
          <p:nvPr/>
        </p:nvPicPr>
        <p:blipFill>
          <a:blip r:embed="rId3"/>
          <a:stretch>
            <a:fillRect/>
          </a:stretch>
        </p:blipFill>
        <p:spPr>
          <a:xfrm>
            <a:off x="4476997" y="4073235"/>
            <a:ext cx="3455719" cy="2161309"/>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86740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48130">
                                            <p:txEl>
                                              <p:pRg st="0" end="0"/>
                                            </p:txEl>
                                          </p:spTgt>
                                        </p:tgtEl>
                                        <p:attrNameLst>
                                          <p:attrName>style.visibility</p:attrName>
                                        </p:attrNameLst>
                                      </p:cBhvr>
                                      <p:to>
                                        <p:strVal val="visible"/>
                                      </p:to>
                                    </p:set>
                                    <p:anim calcmode="lin" valueType="num">
                                      <p:cBhvr additive="base">
                                        <p:cTn id="7" dur="500" fill="hold"/>
                                        <p:tgtEl>
                                          <p:spTgt spid="48130">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8130">
                                            <p:txEl>
                                              <p:pRg st="1" end="1"/>
                                            </p:txEl>
                                          </p:spTgt>
                                        </p:tgtEl>
                                        <p:attrNameLst>
                                          <p:attrName>style.visibility</p:attrName>
                                        </p:attrNameLst>
                                      </p:cBhvr>
                                      <p:to>
                                        <p:strVal val="visible"/>
                                      </p:to>
                                    </p:set>
                                    <p:anim calcmode="lin" valueType="num">
                                      <p:cBhvr additive="base">
                                        <p:cTn id="13" dur="500" fill="hold"/>
                                        <p:tgtEl>
                                          <p:spTgt spid="48130">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813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48130">
                                            <p:txEl>
                                              <p:pRg st="2" end="2"/>
                                            </p:txEl>
                                          </p:spTgt>
                                        </p:tgtEl>
                                        <p:attrNameLst>
                                          <p:attrName>style.visibility</p:attrName>
                                        </p:attrNameLst>
                                      </p:cBhvr>
                                      <p:to>
                                        <p:strVal val="visible"/>
                                      </p:to>
                                    </p:set>
                                    <p:anim calcmode="lin" valueType="num">
                                      <p:cBhvr additive="base">
                                        <p:cTn id="19" dur="500" fill="hold"/>
                                        <p:tgtEl>
                                          <p:spTgt spid="48130">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813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8130">
                                            <p:txEl>
                                              <p:pRg st="3" end="3"/>
                                            </p:txEl>
                                          </p:spTgt>
                                        </p:tgtEl>
                                        <p:attrNameLst>
                                          <p:attrName>style.visibility</p:attrName>
                                        </p:attrNameLst>
                                      </p:cBhvr>
                                      <p:to>
                                        <p:strVal val="visible"/>
                                      </p:to>
                                    </p:set>
                                    <p:anim calcmode="lin" valueType="num">
                                      <p:cBhvr additive="base">
                                        <p:cTn id="25" dur="500" fill="hold"/>
                                        <p:tgtEl>
                                          <p:spTgt spid="48130">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8130">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a:t>SR: Promoting Cultural and Diversity Competence</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975414591"/>
              </p:ext>
            </p:extLst>
          </p:nvPr>
        </p:nvGraphicFramePr>
        <p:xfrm>
          <a:off x="609600" y="1600200"/>
          <a:ext cx="8470605"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aphicFrame>
        <p:nvGraphicFramePr>
          <p:cNvPr id="7" name="Diagram 6"/>
          <p:cNvGraphicFramePr/>
          <p:nvPr>
            <p:extLst>
              <p:ext uri="{D42A27DB-BD31-4B8C-83A1-F6EECF244321}">
                <p14:modId xmlns:p14="http://schemas.microsoft.com/office/powerpoint/2010/main" val="3263071716"/>
              </p:ext>
            </p:extLst>
          </p:nvPr>
        </p:nvGraphicFramePr>
        <p:xfrm>
          <a:off x="8697432" y="808075"/>
          <a:ext cx="2717208" cy="5691962"/>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072092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solidFill>
                  <a:srgbClr val="C00000"/>
                </a:solidFill>
                <a:effectLst>
                  <a:outerShdw blurRad="38100" dist="38100" dir="2700000" algn="tl">
                    <a:srgbClr val="000000">
                      <a:alpha val="43137"/>
                    </a:srgbClr>
                  </a:outerShdw>
                </a:effectLst>
              </a:rPr>
              <a:t>Supervisee Responsibilities</a:t>
            </a:r>
            <a:endParaRPr lang="en-US" b="1">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1417638"/>
            <a:ext cx="10972800" cy="4525963"/>
          </a:xfrm>
        </p:spPr>
        <p:txBody>
          <a:bodyPr>
            <a:normAutofit/>
          </a:bodyPr>
          <a:lstStyle/>
          <a:p>
            <a:pPr>
              <a:buClr>
                <a:schemeClr val="tx1"/>
              </a:buClr>
              <a:buSzPct val="100000"/>
              <a:buFont typeface="Arial"/>
              <a:buChar char="•"/>
            </a:pPr>
            <a:r>
              <a:rPr lang="en-US" sz="2800" dirty="0"/>
              <a:t>Utilize </a:t>
            </a:r>
            <a:r>
              <a:rPr lang="en-US" sz="2800" dirty="0">
                <a:solidFill>
                  <a:schemeClr val="accent3">
                    <a:lumMod val="75000"/>
                  </a:schemeClr>
                </a:solidFill>
              </a:rPr>
              <a:t>theory and evidence-based practice</a:t>
            </a:r>
          </a:p>
          <a:p>
            <a:pPr>
              <a:buClr>
                <a:schemeClr val="tx1"/>
              </a:buClr>
              <a:buSzPct val="100000"/>
              <a:buFont typeface="Arial"/>
              <a:buChar char="•"/>
            </a:pPr>
            <a:r>
              <a:rPr lang="en-US" sz="2800" dirty="0">
                <a:solidFill>
                  <a:schemeClr val="accent6">
                    <a:lumMod val="75000"/>
                  </a:schemeClr>
                </a:solidFill>
              </a:rPr>
              <a:t>Accept/act upon supervisor’s guidance and directives </a:t>
            </a:r>
          </a:p>
          <a:p>
            <a:pPr>
              <a:buClr>
                <a:schemeClr val="tx1"/>
              </a:buClr>
              <a:buSzPct val="100000"/>
              <a:buFont typeface="Arial"/>
              <a:buChar char="•"/>
            </a:pPr>
            <a:r>
              <a:rPr lang="en-US" sz="2800" dirty="0"/>
              <a:t>Monitor </a:t>
            </a:r>
            <a:r>
              <a:rPr lang="en-US" sz="2800" dirty="0">
                <a:solidFill>
                  <a:schemeClr val="accent5">
                    <a:lumMod val="75000"/>
                  </a:schemeClr>
                </a:solidFill>
              </a:rPr>
              <a:t>defensiveness</a:t>
            </a:r>
          </a:p>
          <a:p>
            <a:pPr>
              <a:buClr>
                <a:schemeClr val="tx1"/>
              </a:buClr>
              <a:buSzPct val="100000"/>
              <a:buFont typeface="Arial"/>
              <a:buChar char="•"/>
            </a:pPr>
            <a:r>
              <a:rPr lang="en-US" sz="2800" dirty="0">
                <a:solidFill>
                  <a:schemeClr val="accent6">
                    <a:lumMod val="75000"/>
                  </a:schemeClr>
                </a:solidFill>
              </a:rPr>
              <a:t>Share difficulties </a:t>
            </a:r>
            <a:r>
              <a:rPr lang="en-US" sz="2800" b="1" i="1" dirty="0">
                <a:solidFill>
                  <a:schemeClr val="accent6">
                    <a:lumMod val="75000"/>
                  </a:schemeClr>
                </a:solidFill>
              </a:rPr>
              <a:t>and</a:t>
            </a:r>
            <a:r>
              <a:rPr lang="en-US" sz="2800" dirty="0">
                <a:solidFill>
                  <a:schemeClr val="accent6">
                    <a:lumMod val="75000"/>
                  </a:schemeClr>
                </a:solidFill>
              </a:rPr>
              <a:t> ask for help</a:t>
            </a:r>
            <a:r>
              <a:rPr lang="en-US" sz="2800" dirty="0"/>
              <a:t> when needed</a:t>
            </a:r>
          </a:p>
          <a:p>
            <a:pPr>
              <a:buClr>
                <a:schemeClr val="tx1"/>
              </a:buClr>
              <a:buSzPct val="100000"/>
              <a:buFont typeface="Arial"/>
              <a:buChar char="•"/>
            </a:pPr>
            <a:r>
              <a:rPr lang="en-US" sz="2800" dirty="0"/>
              <a:t>Seek supervision when </a:t>
            </a:r>
            <a:r>
              <a:rPr lang="en-US" sz="2800" dirty="0">
                <a:solidFill>
                  <a:schemeClr val="accent4">
                    <a:lumMod val="75000"/>
                  </a:schemeClr>
                </a:solidFill>
              </a:rPr>
              <a:t>uncertain in an emergency  (contact back-up supervisor if necessary)</a:t>
            </a:r>
          </a:p>
          <a:p>
            <a:pPr>
              <a:buClr>
                <a:schemeClr val="tx1"/>
              </a:buClr>
              <a:buSzPct val="100000"/>
              <a:buFont typeface="Arial"/>
              <a:buChar char="•"/>
            </a:pPr>
            <a:r>
              <a:rPr lang="en-US" sz="2800" b="1" dirty="0">
                <a:solidFill>
                  <a:schemeClr val="accent6">
                    <a:lumMod val="75000"/>
                  </a:schemeClr>
                </a:solidFill>
              </a:rPr>
              <a:t>Immediately inform </a:t>
            </a:r>
            <a:r>
              <a:rPr lang="en-US" sz="2800" dirty="0"/>
              <a:t>supervisor of all </a:t>
            </a:r>
            <a:r>
              <a:rPr lang="en-US" sz="2800" u="sng" dirty="0"/>
              <a:t>risk-for-harm</a:t>
            </a:r>
            <a:r>
              <a:rPr lang="en-US" sz="2800" dirty="0"/>
              <a:t> situations</a:t>
            </a:r>
          </a:p>
          <a:p>
            <a:pPr>
              <a:buClr>
                <a:schemeClr val="tx1"/>
              </a:buClr>
              <a:buSzPct val="100000"/>
              <a:buFont typeface="Arial"/>
              <a:buChar char="•"/>
            </a:pPr>
            <a:r>
              <a:rPr lang="en-US" sz="2800" dirty="0"/>
              <a:t>Provide </a:t>
            </a:r>
            <a:r>
              <a:rPr lang="en-US" sz="2800" dirty="0">
                <a:solidFill>
                  <a:schemeClr val="accent3">
                    <a:lumMod val="75000"/>
                  </a:schemeClr>
                </a:solidFill>
              </a:rPr>
              <a:t>feedback to supervisor</a:t>
            </a:r>
          </a:p>
          <a:p>
            <a:pPr>
              <a:buClr>
                <a:schemeClr val="tx1"/>
              </a:buClr>
              <a:buSzPct val="100000"/>
              <a:buFont typeface="Arial"/>
              <a:buChar char="•"/>
            </a:pPr>
            <a:endParaRPr lang="en-US" sz="2800" dirty="0"/>
          </a:p>
          <a:p>
            <a:pPr marL="0" indent="0">
              <a:buNone/>
            </a:pPr>
            <a:endParaRPr lang="en-US" dirty="0"/>
          </a:p>
        </p:txBody>
      </p:sp>
      <p:pic>
        <p:nvPicPr>
          <p:cNvPr id="25602" name="Picture 2" descr="Image result for feedback">
            <a:extLst>
              <a:ext uri="{FF2B5EF4-FFF2-40B4-BE49-F238E27FC236}">
                <a16:creationId xmlns:a16="http://schemas.microsoft.com/office/drawing/2014/main" id="{10DD3446-8348-4205-A1C3-4E22C5C1D0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7100" y="1566372"/>
            <a:ext cx="3277310" cy="146745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97061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solidFill>
                  <a:srgbClr val="C00000"/>
                </a:solidFill>
                <a:effectLst>
                  <a:outerShdw blurRad="38100" dist="38100" dir="2700000" algn="tl">
                    <a:srgbClr val="000000">
                      <a:alpha val="43137"/>
                    </a:srgbClr>
                  </a:outerShdw>
                </a:effectLst>
              </a:rPr>
              <a:t>Supervisee Responsibilities</a:t>
            </a:r>
            <a:endParaRPr lang="en-US" b="1">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a:buClr>
                <a:schemeClr val="tx1"/>
              </a:buClr>
              <a:buSzPct val="100000"/>
              <a:buFont typeface="Arial"/>
              <a:buChar char="•"/>
            </a:pPr>
            <a:r>
              <a:rPr lang="en-US" sz="2800" dirty="0"/>
              <a:t>Inform clients of </a:t>
            </a:r>
            <a:r>
              <a:rPr lang="en-US" sz="2800" dirty="0">
                <a:solidFill>
                  <a:schemeClr val="accent6">
                    <a:lumMod val="75000"/>
                  </a:schemeClr>
                </a:solidFill>
              </a:rPr>
              <a:t>trainee status and supervisor’s role</a:t>
            </a:r>
          </a:p>
          <a:p>
            <a:pPr>
              <a:buClr>
                <a:schemeClr val="tx1"/>
              </a:buClr>
              <a:buSzPct val="100000"/>
              <a:buFont typeface="Arial"/>
              <a:buChar char="•"/>
            </a:pPr>
            <a:r>
              <a:rPr lang="en-US" sz="2800" dirty="0">
                <a:solidFill>
                  <a:schemeClr val="accent6">
                    <a:lumMod val="75000"/>
                  </a:schemeClr>
                </a:solidFill>
              </a:rPr>
              <a:t>Review assessment/ intervention plans </a:t>
            </a:r>
            <a:r>
              <a:rPr lang="en-US" sz="2800" dirty="0"/>
              <a:t>with supervisor before implementation</a:t>
            </a:r>
          </a:p>
          <a:p>
            <a:pPr>
              <a:buClr>
                <a:schemeClr val="tx1"/>
              </a:buClr>
              <a:buSzPct val="100000"/>
              <a:buFont typeface="Arial"/>
              <a:buChar char="•"/>
            </a:pPr>
            <a:r>
              <a:rPr lang="en-US" sz="2800" dirty="0">
                <a:solidFill>
                  <a:schemeClr val="accent6">
                    <a:lumMod val="75000"/>
                  </a:schemeClr>
                </a:solidFill>
              </a:rPr>
              <a:t>Obtain supervisor’s signature </a:t>
            </a:r>
            <a:r>
              <a:rPr lang="en-US" sz="2800" dirty="0"/>
              <a:t>in advance of document distribution</a:t>
            </a:r>
            <a:endParaRPr lang="en-US" sz="2800" dirty="0">
              <a:latin typeface="Arial" charset="0"/>
            </a:endParaRPr>
          </a:p>
          <a:p>
            <a:pPr>
              <a:buClr>
                <a:schemeClr val="tx1"/>
              </a:buClr>
              <a:buSzPct val="100000"/>
              <a:buFont typeface="Arial"/>
              <a:buChar char="•"/>
            </a:pPr>
            <a:r>
              <a:rPr lang="en-US" sz="2800" dirty="0">
                <a:cs typeface="Constantia"/>
              </a:rPr>
              <a:t>Know and follow </a:t>
            </a:r>
            <a:r>
              <a:rPr lang="en-US" sz="2800" dirty="0">
                <a:solidFill>
                  <a:schemeClr val="accent6">
                    <a:lumMod val="75000"/>
                  </a:schemeClr>
                </a:solidFill>
                <a:cs typeface="Constantia"/>
              </a:rPr>
              <a:t>school district and university policies</a:t>
            </a:r>
          </a:p>
          <a:p>
            <a:pPr>
              <a:buClr>
                <a:schemeClr val="tx1"/>
              </a:buClr>
              <a:buSzPct val="100000"/>
              <a:buFont typeface="Arial"/>
              <a:buChar char="•"/>
            </a:pPr>
            <a:r>
              <a:rPr lang="en-US" sz="2800" dirty="0">
                <a:cs typeface="Constantia"/>
              </a:rPr>
              <a:t>Uphold </a:t>
            </a:r>
            <a:r>
              <a:rPr lang="en-US" sz="2800" dirty="0">
                <a:solidFill>
                  <a:schemeClr val="accent6">
                    <a:lumMod val="75000"/>
                  </a:schemeClr>
                </a:solidFill>
                <a:cs typeface="Constantia"/>
              </a:rPr>
              <a:t>APA and NASP ethical standards</a:t>
            </a:r>
          </a:p>
          <a:p>
            <a:pPr marL="0" indent="0">
              <a:buNone/>
            </a:pPr>
            <a:endParaRPr lang="en-US" dirty="0"/>
          </a:p>
        </p:txBody>
      </p:sp>
      <p:pic>
        <p:nvPicPr>
          <p:cNvPr id="26626" name="Picture 2" descr="Image result for assessment">
            <a:extLst>
              <a:ext uri="{FF2B5EF4-FFF2-40B4-BE49-F238E27FC236}">
                <a16:creationId xmlns:a16="http://schemas.microsoft.com/office/drawing/2014/main" id="{1C563E44-46E1-48F4-BC66-CEE4A0D3BA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34794" y="5010739"/>
            <a:ext cx="2131498" cy="1418415"/>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Image result for signature">
            <a:extLst>
              <a:ext uri="{FF2B5EF4-FFF2-40B4-BE49-F238E27FC236}">
                <a16:creationId xmlns:a16="http://schemas.microsoft.com/office/drawing/2014/main" id="{3655FC2B-6C50-4656-AAFA-0AFCB2ACDD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9964" y="4805915"/>
            <a:ext cx="2003911" cy="1500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22204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normAutofit/>
          </a:bodyPr>
          <a:lstStyle/>
          <a:p>
            <a:r>
              <a:rPr lang="en-US" b="1">
                <a:solidFill>
                  <a:srgbClr val="C00000"/>
                </a:solidFill>
                <a:effectLst>
                  <a:outerShdw blurRad="38100" dist="38100" dir="2700000" algn="tl">
                    <a:srgbClr val="000000">
                      <a:alpha val="43137"/>
                    </a:srgbClr>
                  </a:outerShdw>
                </a:effectLst>
              </a:rPr>
              <a:t>Supervisee Responsibilities</a:t>
            </a:r>
          </a:p>
        </p:txBody>
      </p:sp>
      <p:sp>
        <p:nvSpPr>
          <p:cNvPr id="5" name="Text Placeholder 4"/>
          <p:cNvSpPr>
            <a:spLocks noGrp="1"/>
          </p:cNvSpPr>
          <p:nvPr>
            <p:ph type="body" idx="1"/>
          </p:nvPr>
        </p:nvSpPr>
        <p:spPr>
          <a:xfrm>
            <a:off x="1791488" y="1728186"/>
            <a:ext cx="4040188" cy="857360"/>
          </a:xfrm>
        </p:spPr>
        <p:txBody>
          <a:bodyPr/>
          <a:lstStyle/>
          <a:p>
            <a:pPr algn="ctr"/>
            <a:r>
              <a:rPr lang="en-US" sz="3200">
                <a:solidFill>
                  <a:srgbClr val="C00000"/>
                </a:solidFill>
              </a:rPr>
              <a:t>Preparation/Focus</a:t>
            </a:r>
          </a:p>
          <a:p>
            <a:endParaRPr lang="en-US"/>
          </a:p>
        </p:txBody>
      </p:sp>
      <p:sp>
        <p:nvSpPr>
          <p:cNvPr id="3" name="Content Placeholder 2"/>
          <p:cNvSpPr>
            <a:spLocks noGrp="1"/>
          </p:cNvSpPr>
          <p:nvPr>
            <p:ph sz="half" idx="2"/>
          </p:nvPr>
        </p:nvSpPr>
        <p:spPr>
          <a:xfrm>
            <a:off x="1694121" y="2387076"/>
            <a:ext cx="4040188" cy="3845720"/>
          </a:xfrm>
        </p:spPr>
        <p:txBody>
          <a:bodyPr>
            <a:normAutofit/>
          </a:bodyPr>
          <a:lstStyle/>
          <a:p>
            <a:pPr lvl="1">
              <a:buClrTx/>
              <a:buFont typeface="Arial"/>
              <a:buChar char="•"/>
            </a:pPr>
            <a:r>
              <a:rPr lang="en-US" sz="2400"/>
              <a:t>Session Planners</a:t>
            </a:r>
          </a:p>
          <a:p>
            <a:pPr lvl="1">
              <a:buClrTx/>
              <a:buFont typeface="Arial"/>
              <a:buChar char="•"/>
            </a:pPr>
            <a:r>
              <a:rPr lang="en-US" sz="2400"/>
              <a:t>Bring notes, artifacts, questions</a:t>
            </a:r>
          </a:p>
          <a:p>
            <a:pPr lvl="1">
              <a:buClrTx/>
              <a:buFont typeface="Arial"/>
              <a:buChar char="•"/>
            </a:pPr>
            <a:r>
              <a:rPr lang="en-US" sz="2400"/>
              <a:t>Punctuality</a:t>
            </a:r>
          </a:p>
          <a:p>
            <a:pPr lvl="1">
              <a:buClrTx/>
              <a:buFont typeface="Arial"/>
              <a:buChar char="•"/>
            </a:pPr>
            <a:r>
              <a:rPr lang="en-US" sz="2400"/>
              <a:t>Internship Plan and Goals</a:t>
            </a:r>
          </a:p>
          <a:p>
            <a:pPr lvl="1">
              <a:buClrTx/>
              <a:buFont typeface="Arial"/>
              <a:buChar char="•"/>
            </a:pPr>
            <a:r>
              <a:rPr lang="en-US" sz="2400"/>
              <a:t>Summaries of activities (e.g., reports, recordings, case discussion)</a:t>
            </a:r>
            <a:endParaRPr lang="en-US" sz="2400">
              <a:solidFill>
                <a:srgbClr val="FF6600"/>
              </a:solidFill>
            </a:endParaRPr>
          </a:p>
          <a:p>
            <a:pPr marL="0" indent="0">
              <a:buNone/>
            </a:pPr>
            <a:endParaRPr lang="en-US"/>
          </a:p>
        </p:txBody>
      </p:sp>
      <p:sp>
        <p:nvSpPr>
          <p:cNvPr id="6" name="Text Placeholder 5"/>
          <p:cNvSpPr>
            <a:spLocks noGrp="1"/>
          </p:cNvSpPr>
          <p:nvPr>
            <p:ph type="body" sz="quarter" idx="3"/>
          </p:nvPr>
        </p:nvSpPr>
        <p:spPr>
          <a:xfrm>
            <a:off x="6457693" y="1535113"/>
            <a:ext cx="3942819" cy="639762"/>
          </a:xfrm>
        </p:spPr>
        <p:txBody>
          <a:bodyPr>
            <a:normAutofit/>
          </a:bodyPr>
          <a:lstStyle/>
          <a:p>
            <a:pPr algn="ctr"/>
            <a:r>
              <a:rPr lang="en-US" sz="3200">
                <a:solidFill>
                  <a:srgbClr val="C00000"/>
                </a:solidFill>
              </a:rPr>
              <a:t>Proactive Behavior</a:t>
            </a:r>
          </a:p>
        </p:txBody>
      </p:sp>
      <p:sp>
        <p:nvSpPr>
          <p:cNvPr id="7" name="Content Placeholder 6"/>
          <p:cNvSpPr>
            <a:spLocks noGrp="1"/>
          </p:cNvSpPr>
          <p:nvPr>
            <p:ph sz="quarter" idx="4"/>
          </p:nvPr>
        </p:nvSpPr>
        <p:spPr>
          <a:xfrm>
            <a:off x="6457693" y="2340330"/>
            <a:ext cx="4041775" cy="3845720"/>
          </a:xfrm>
        </p:spPr>
        <p:txBody>
          <a:bodyPr>
            <a:normAutofit/>
          </a:bodyPr>
          <a:lstStyle/>
          <a:p>
            <a:pPr>
              <a:buClrTx/>
              <a:buFont typeface="Arial"/>
              <a:buChar char="•"/>
            </a:pPr>
            <a:r>
              <a:rPr lang="en-US" dirty="0"/>
              <a:t>Seek out information and opportunities</a:t>
            </a:r>
          </a:p>
          <a:p>
            <a:pPr>
              <a:buClrTx/>
              <a:buFont typeface="Arial"/>
              <a:buChar char="•"/>
            </a:pPr>
            <a:r>
              <a:rPr lang="en-US" dirty="0"/>
              <a:t>Proactive attitude </a:t>
            </a:r>
          </a:p>
          <a:p>
            <a:pPr>
              <a:buClrTx/>
              <a:buFont typeface="Arial"/>
              <a:buChar char="•"/>
            </a:pPr>
            <a:r>
              <a:rPr lang="en-US" dirty="0"/>
              <a:t>Self-advocate</a:t>
            </a:r>
          </a:p>
          <a:p>
            <a:pPr>
              <a:buClrTx/>
              <a:buFont typeface="Arial"/>
              <a:buChar char="•"/>
            </a:pPr>
            <a:r>
              <a:rPr lang="en-US" dirty="0"/>
              <a:t>Engage in self-care</a:t>
            </a:r>
          </a:p>
          <a:p>
            <a:pPr>
              <a:buClrTx/>
              <a:buFont typeface="Arial"/>
              <a:buChar char="•"/>
            </a:pPr>
            <a:r>
              <a:rPr lang="en-US" dirty="0"/>
              <a:t>Formative assessment of skills and goals</a:t>
            </a:r>
          </a:p>
        </p:txBody>
      </p:sp>
      <p:pic>
        <p:nvPicPr>
          <p:cNvPr id="23554" name="Picture 2" descr="Image result for planners">
            <a:extLst>
              <a:ext uri="{FF2B5EF4-FFF2-40B4-BE49-F238E27FC236}">
                <a16:creationId xmlns:a16="http://schemas.microsoft.com/office/drawing/2014/main" id="{45B32AE4-DBBD-466E-894D-2421B012A8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9666330">
            <a:off x="313480" y="726479"/>
            <a:ext cx="2027807" cy="1344524"/>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Image result for self care">
            <a:extLst>
              <a:ext uri="{FF2B5EF4-FFF2-40B4-BE49-F238E27FC236}">
                <a16:creationId xmlns:a16="http://schemas.microsoft.com/office/drawing/2014/main" id="{ECD1EC2F-EC8F-4F02-BCAE-74CDDB8239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62610" y="5082362"/>
            <a:ext cx="1839529" cy="1224123"/>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7859475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additive="base">
                                        <p:cTn id="2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additive="base">
                                        <p:cTn id="29"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7">
                                            <p:txEl>
                                              <p:pRg st="1" end="1"/>
                                            </p:txEl>
                                          </p:spTgt>
                                        </p:tgtEl>
                                        <p:attrNameLst>
                                          <p:attrName>style.visibility</p:attrName>
                                        </p:attrNameLst>
                                      </p:cBhvr>
                                      <p:to>
                                        <p:strVal val="visible"/>
                                      </p:to>
                                    </p:set>
                                    <p:anim calcmode="lin" valueType="num">
                                      <p:cBhvr additive="base">
                                        <p:cTn id="3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7">
                                            <p:txEl>
                                              <p:pRg st="2" end="2"/>
                                            </p:txEl>
                                          </p:spTgt>
                                        </p:tgtEl>
                                        <p:attrNameLst>
                                          <p:attrName>style.visibility</p:attrName>
                                        </p:attrNameLst>
                                      </p:cBhvr>
                                      <p:to>
                                        <p:strVal val="visible"/>
                                      </p:to>
                                    </p:set>
                                    <p:anim calcmode="lin" valueType="num">
                                      <p:cBhvr additive="base">
                                        <p:cTn id="41"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7">
                                            <p:txEl>
                                              <p:pRg st="3" end="3"/>
                                            </p:txEl>
                                          </p:spTgt>
                                        </p:tgtEl>
                                        <p:attrNameLst>
                                          <p:attrName>style.visibility</p:attrName>
                                        </p:attrNameLst>
                                      </p:cBhvr>
                                      <p:to>
                                        <p:strVal val="visible"/>
                                      </p:to>
                                    </p:set>
                                    <p:anim calcmode="lin" valueType="num">
                                      <p:cBhvr additive="base">
                                        <p:cTn id="4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7">
                                            <p:txEl>
                                              <p:pRg st="4" end="4"/>
                                            </p:txEl>
                                          </p:spTgt>
                                        </p:tgtEl>
                                        <p:attrNameLst>
                                          <p:attrName>style.visibility</p:attrName>
                                        </p:attrNameLst>
                                      </p:cBhvr>
                                      <p:to>
                                        <p:strVal val="visible"/>
                                      </p:to>
                                    </p:set>
                                    <p:anim calcmode="lin" valueType="num">
                                      <p:cBhvr additive="base">
                                        <p:cTn id="53"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7">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solidFill>
                  <a:srgbClr val="C00000"/>
                </a:solidFill>
                <a:effectLst>
                  <a:outerShdw blurRad="38100" dist="38100" dir="2700000" algn="tl">
                    <a:srgbClr val="000000">
                      <a:alpha val="43137"/>
                    </a:srgbClr>
                  </a:outerShdw>
                </a:effectLst>
              </a:rPr>
              <a:t>Supervisee Responsibilities</a:t>
            </a:r>
          </a:p>
        </p:txBody>
      </p:sp>
      <p:sp>
        <p:nvSpPr>
          <p:cNvPr id="5" name="Text Placeholder 4"/>
          <p:cNvSpPr>
            <a:spLocks noGrp="1"/>
          </p:cNvSpPr>
          <p:nvPr>
            <p:ph type="body" idx="1"/>
          </p:nvPr>
        </p:nvSpPr>
        <p:spPr>
          <a:xfrm>
            <a:off x="1981200" y="2057400"/>
            <a:ext cx="4040188" cy="659352"/>
          </a:xfrm>
        </p:spPr>
        <p:txBody>
          <a:bodyPr/>
          <a:lstStyle/>
          <a:p>
            <a:r>
              <a:rPr lang="en-US" sz="3200">
                <a:solidFill>
                  <a:srgbClr val="C00000"/>
                </a:solidFill>
              </a:rPr>
              <a:t>Preparation/Focus</a:t>
            </a:r>
          </a:p>
          <a:p>
            <a:endParaRPr lang="en-US"/>
          </a:p>
        </p:txBody>
      </p:sp>
      <p:sp>
        <p:nvSpPr>
          <p:cNvPr id="3" name="Content Placeholder 2"/>
          <p:cNvSpPr>
            <a:spLocks noGrp="1"/>
          </p:cNvSpPr>
          <p:nvPr>
            <p:ph sz="half" idx="2"/>
          </p:nvPr>
        </p:nvSpPr>
        <p:spPr>
          <a:xfrm>
            <a:off x="1978024" y="2340330"/>
            <a:ext cx="4040188" cy="3845720"/>
          </a:xfrm>
        </p:spPr>
        <p:txBody>
          <a:bodyPr>
            <a:normAutofit/>
          </a:bodyPr>
          <a:lstStyle/>
          <a:p>
            <a:r>
              <a:rPr lang="en-US"/>
              <a:t>Identify professional strengths, weaknesses, and develop goals for supervision  </a:t>
            </a:r>
          </a:p>
          <a:p>
            <a:r>
              <a:rPr lang="en-US"/>
              <a:t>Complete tasks within required timelines</a:t>
            </a:r>
          </a:p>
          <a:p>
            <a:pPr marL="0" indent="0">
              <a:buNone/>
            </a:pPr>
            <a:endParaRPr lang="en-US"/>
          </a:p>
        </p:txBody>
      </p:sp>
      <p:sp>
        <p:nvSpPr>
          <p:cNvPr id="6" name="Text Placeholder 5"/>
          <p:cNvSpPr>
            <a:spLocks noGrp="1"/>
          </p:cNvSpPr>
          <p:nvPr>
            <p:ph type="body" sz="quarter" idx="3"/>
          </p:nvPr>
        </p:nvSpPr>
        <p:spPr>
          <a:xfrm>
            <a:off x="6193367" y="1652588"/>
            <a:ext cx="5389033" cy="639762"/>
          </a:xfrm>
        </p:spPr>
        <p:txBody>
          <a:bodyPr>
            <a:normAutofit/>
          </a:bodyPr>
          <a:lstStyle/>
          <a:p>
            <a:r>
              <a:rPr lang="en-US" sz="3200">
                <a:solidFill>
                  <a:srgbClr val="C00000"/>
                </a:solidFill>
              </a:rPr>
              <a:t>Proactive Behavior</a:t>
            </a:r>
          </a:p>
        </p:txBody>
      </p:sp>
      <p:sp>
        <p:nvSpPr>
          <p:cNvPr id="7" name="Content Placeholder 6"/>
          <p:cNvSpPr>
            <a:spLocks noGrp="1"/>
          </p:cNvSpPr>
          <p:nvPr>
            <p:ph sz="quarter" idx="4"/>
          </p:nvPr>
        </p:nvSpPr>
        <p:spPr>
          <a:xfrm>
            <a:off x="6172201" y="2292350"/>
            <a:ext cx="4041775" cy="4220370"/>
          </a:xfrm>
        </p:spPr>
        <p:txBody>
          <a:bodyPr>
            <a:normAutofit/>
          </a:bodyPr>
          <a:lstStyle/>
          <a:p>
            <a:pPr>
              <a:buClrTx/>
              <a:buFont typeface="Arial"/>
              <a:buChar char="•"/>
            </a:pPr>
            <a:r>
              <a:rPr lang="en-US"/>
              <a:t>Hold supervision time sacred</a:t>
            </a:r>
          </a:p>
          <a:p>
            <a:pPr>
              <a:buClrTx/>
              <a:buFont typeface="Arial"/>
              <a:buChar char="•"/>
            </a:pPr>
            <a:r>
              <a:rPr lang="en-US"/>
              <a:t>Work towards developmentally appropriate self-monitoring and independence</a:t>
            </a:r>
          </a:p>
          <a:p>
            <a:pPr>
              <a:buClrTx/>
              <a:buFont typeface="Arial"/>
              <a:buChar char="•"/>
            </a:pPr>
            <a:r>
              <a:rPr lang="en-US"/>
              <a:t>Share all casework with supervisor</a:t>
            </a:r>
          </a:p>
        </p:txBody>
      </p:sp>
      <p:pic>
        <p:nvPicPr>
          <p:cNvPr id="24578" name="Picture 2" descr="Image result for goals">
            <a:extLst>
              <a:ext uri="{FF2B5EF4-FFF2-40B4-BE49-F238E27FC236}">
                <a16:creationId xmlns:a16="http://schemas.microsoft.com/office/drawing/2014/main" id="{7409FDCC-8EDA-4717-88DC-E2B321DB5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13938" y="240975"/>
            <a:ext cx="2172500" cy="14457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985387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Supervisee Responsibilities &amp; SJ</a:t>
            </a:r>
          </a:p>
        </p:txBody>
      </p:sp>
      <p:sp>
        <p:nvSpPr>
          <p:cNvPr id="10" name="Content Placeholder 9"/>
          <p:cNvSpPr>
            <a:spLocks noGrp="1"/>
          </p:cNvSpPr>
          <p:nvPr>
            <p:ph idx="1"/>
          </p:nvPr>
        </p:nvSpPr>
        <p:spPr>
          <a:xfrm>
            <a:off x="609600" y="1600202"/>
            <a:ext cx="5096540" cy="3829492"/>
          </a:xfrm>
        </p:spPr>
        <p:txBody>
          <a:bodyPr>
            <a:normAutofit fontScale="85000" lnSpcReduction="20000"/>
          </a:bodyPr>
          <a:lstStyle/>
          <a:p>
            <a:r>
              <a:rPr lang="en-US" dirty="0"/>
              <a:t>Supervisors need to be </a:t>
            </a:r>
            <a:r>
              <a:rPr lang="en-US" b="1" dirty="0"/>
              <a:t>Proactive</a:t>
            </a:r>
            <a:r>
              <a:rPr lang="en-US" dirty="0"/>
              <a:t> vs. </a:t>
            </a:r>
            <a:r>
              <a:rPr lang="en-US" b="1" dirty="0"/>
              <a:t>Reactive</a:t>
            </a:r>
            <a:r>
              <a:rPr lang="en-US" dirty="0"/>
              <a:t> in providing opportunities for candidates to seek opportunities to engage in and reflect on diverse experiences. </a:t>
            </a:r>
          </a:p>
          <a:p>
            <a:pPr lvl="1"/>
            <a:r>
              <a:rPr lang="en-US" dirty="0"/>
              <a:t>Social Justice Survey</a:t>
            </a:r>
          </a:p>
          <a:p>
            <a:pPr lvl="1"/>
            <a:r>
              <a:rPr lang="en-US" dirty="0"/>
              <a:t>Torres-Harding, S. R., Biers, B., Olson, B. D. (2012). Development and psychometric evaluation of social justice scale. </a:t>
            </a:r>
            <a:r>
              <a:rPr lang="en-US" i="1" dirty="0"/>
              <a:t>Am J Community </a:t>
            </a:r>
            <a:r>
              <a:rPr lang="en-US" i="1" dirty="0" err="1"/>
              <a:t>Psychol</a:t>
            </a:r>
            <a:r>
              <a:rPr lang="en-US" i="1" dirty="0"/>
              <a:t>, 50, </a:t>
            </a:r>
            <a:r>
              <a:rPr lang="en-US" dirty="0"/>
              <a:t>77-88. </a:t>
            </a:r>
          </a:p>
        </p:txBody>
      </p:sp>
      <p:sp>
        <p:nvSpPr>
          <p:cNvPr id="11" name="Rectangle 10"/>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2" name="Content Placeholder 3"/>
          <p:cNvPicPr>
            <a:picLocks noChangeAspect="1"/>
          </p:cNvPicPr>
          <p:nvPr/>
        </p:nvPicPr>
        <p:blipFill rotWithShape="1">
          <a:blip r:embed="rId3"/>
          <a:srcRect l="19768" t="22536" r="61240" b="5900"/>
          <a:stretch/>
        </p:blipFill>
        <p:spPr>
          <a:xfrm rot="5400000">
            <a:off x="7016461" y="828317"/>
            <a:ext cx="4294238" cy="5787482"/>
          </a:xfrm>
          <a:prstGeom prst="rect">
            <a:avLst/>
          </a:prstGeom>
        </p:spPr>
      </p:pic>
    </p:spTree>
    <p:extLst>
      <p:ext uri="{BB962C8B-B14F-4D97-AF65-F5344CB8AC3E}">
        <p14:creationId xmlns:p14="http://schemas.microsoft.com/office/powerpoint/2010/main" val="28032830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of Items</a:t>
            </a:r>
            <a:endParaRPr lang="en-US" dirty="0"/>
          </a:p>
        </p:txBody>
      </p:sp>
      <p:sp>
        <p:nvSpPr>
          <p:cNvPr id="3" name="Content Placeholder 2"/>
          <p:cNvSpPr>
            <a:spLocks noGrp="1"/>
          </p:cNvSpPr>
          <p:nvPr>
            <p:ph idx="1"/>
          </p:nvPr>
        </p:nvSpPr>
        <p:spPr/>
        <p:txBody>
          <a:bodyPr>
            <a:normAutofit fontScale="55000" lnSpcReduction="20000"/>
          </a:bodyPr>
          <a:lstStyle/>
          <a:p>
            <a:pPr marL="0" indent="0">
              <a:buNone/>
            </a:pPr>
            <a:r>
              <a:rPr lang="en-US" u="sng" dirty="0"/>
              <a:t>Prejudice Reduction/Promoting Diversity Scale</a:t>
            </a:r>
            <a:endParaRPr lang="en-US" dirty="0"/>
          </a:p>
          <a:p>
            <a:pPr marL="0" indent="0">
              <a:buNone/>
            </a:pPr>
            <a:r>
              <a:rPr lang="en-US" dirty="0"/>
              <a:t>For the following items, please rate on a scale of 1(not at all confident) to 4 (extremely confident) how confident you feel about your ability to…</a:t>
            </a:r>
          </a:p>
          <a:p>
            <a:pPr marL="514350" lvl="0" indent="-514350">
              <a:buFont typeface="+mj-lt"/>
              <a:buAutoNum type="arabicPeriod"/>
            </a:pPr>
            <a:r>
              <a:rPr lang="en-US" dirty="0"/>
              <a:t>Think about the impact of my comments and actions before I speak or act.</a:t>
            </a:r>
          </a:p>
          <a:p>
            <a:pPr marL="514350" lvl="0" indent="-514350">
              <a:buFont typeface="+mj-lt"/>
              <a:buAutoNum type="arabicPeriod"/>
            </a:pPr>
            <a:r>
              <a:rPr lang="en-US" dirty="0"/>
              <a:t>Refuse to participate in jokes that are derogatory to any group.</a:t>
            </a:r>
          </a:p>
          <a:p>
            <a:pPr marL="514350" lvl="0" indent="-514350">
              <a:buFont typeface="+mj-lt"/>
              <a:buAutoNum type="arabicPeriod"/>
            </a:pPr>
            <a:r>
              <a:rPr lang="en-US" dirty="0"/>
              <a:t>Refrain from repeating statements or rumors that reinforce prejudice or bias.</a:t>
            </a:r>
          </a:p>
          <a:p>
            <a:pPr marL="514350" lvl="0" indent="-514350">
              <a:buFont typeface="+mj-lt"/>
              <a:buAutoNum type="arabicPeriod"/>
            </a:pPr>
            <a:r>
              <a:rPr lang="en-US" dirty="0"/>
              <a:t>Recognize and challenge the biases that affect my own thinking.</a:t>
            </a:r>
          </a:p>
          <a:p>
            <a:pPr marL="514350" lvl="0" indent="-514350">
              <a:buFont typeface="+mj-lt"/>
              <a:buAutoNum type="arabicPeriod"/>
            </a:pPr>
            <a:r>
              <a:rPr lang="en-US" dirty="0"/>
              <a:t>Avoid using language that reinforces negative stereotypes.</a:t>
            </a:r>
          </a:p>
          <a:p>
            <a:pPr marL="514350" lvl="0" indent="-514350">
              <a:buFont typeface="+mj-lt"/>
              <a:buAutoNum type="arabicPeriod"/>
            </a:pPr>
            <a:r>
              <a:rPr lang="en-US" dirty="0"/>
              <a:t>Say something such as, 'I think that's inappropriate' when I think something indicates prejudice.</a:t>
            </a:r>
          </a:p>
          <a:p>
            <a:pPr marL="514350" lvl="0" indent="-514350">
              <a:buFont typeface="+mj-lt"/>
              <a:buAutoNum type="arabicPeriod"/>
            </a:pPr>
            <a:r>
              <a:rPr lang="en-US" dirty="0"/>
              <a:t>Challenge others on racial/ethnic/sexually derogatory comments.</a:t>
            </a:r>
          </a:p>
          <a:p>
            <a:pPr marL="514350" lvl="0" indent="-514350">
              <a:buFont typeface="+mj-lt"/>
              <a:buAutoNum type="arabicPeriod"/>
            </a:pPr>
            <a:r>
              <a:rPr lang="en-US" dirty="0"/>
              <a:t>Reinforce others for behaviors that support cultural diversity.</a:t>
            </a:r>
          </a:p>
          <a:p>
            <a:pPr marL="514350" lvl="0" indent="-514350">
              <a:buFont typeface="+mj-lt"/>
              <a:buAutoNum type="arabicPeriod"/>
            </a:pPr>
            <a:r>
              <a:rPr lang="en-US" dirty="0"/>
              <a:t>Make efforts to educate myself about other groups (for example, other ethnic groups, genders, or sexual orientations).</a:t>
            </a:r>
          </a:p>
          <a:p>
            <a:pPr marL="514350" lvl="0" indent="-514350">
              <a:buFont typeface="+mj-lt"/>
              <a:buAutoNum type="arabicPeriod"/>
            </a:pPr>
            <a:r>
              <a:rPr lang="en-US" dirty="0"/>
              <a:t>Call, write, or in some way protest when a book, newspaper, television show, or some branch of media perpetuates or reinforces a bias or prejudice.</a:t>
            </a:r>
          </a:p>
          <a:p>
            <a:pPr marL="514350" lvl="0" indent="-514350">
              <a:buFont typeface="+mj-lt"/>
              <a:buAutoNum type="arabicPeriod"/>
            </a:pPr>
            <a:r>
              <a:rPr lang="en-US" dirty="0"/>
              <a:t>Make efforts to get to know individuals from diverse backgrounds.</a:t>
            </a:r>
          </a:p>
          <a:p>
            <a:endParaRPr lang="en-US" dirty="0"/>
          </a:p>
        </p:txBody>
      </p:sp>
      <p:sp>
        <p:nvSpPr>
          <p:cNvPr id="4" name="Rectangle 3"/>
          <p:cNvSpPr/>
          <p:nvPr/>
        </p:nvSpPr>
        <p:spPr>
          <a:xfrm>
            <a:off x="134679" y="6104791"/>
            <a:ext cx="11887200" cy="646331"/>
          </a:xfrm>
          <a:prstGeom prst="rect">
            <a:avLst/>
          </a:prstGeom>
        </p:spPr>
        <p:txBody>
          <a:bodyPr wrap="square">
            <a:spAutoFit/>
          </a:bodyPr>
          <a:lstStyle/>
          <a:p>
            <a:r>
              <a:rPr lang="en-US" dirty="0" err="1">
                <a:solidFill>
                  <a:srgbClr val="000000"/>
                </a:solidFill>
                <a:latin typeface="Times New Roman" panose="02020603050405020304" pitchFamily="18" charset="0"/>
              </a:rPr>
              <a:t>Nagda</a:t>
            </a:r>
            <a:r>
              <a:rPr lang="en-US" dirty="0">
                <a:solidFill>
                  <a:srgbClr val="000000"/>
                </a:solidFill>
                <a:latin typeface="Times New Roman" panose="02020603050405020304" pitchFamily="18" charset="0"/>
              </a:rPr>
              <a:t>, B. A., Kim, C., &amp; Truelove, Y. (2004). Learning about difference, learning with others, learning to transgress. </a:t>
            </a:r>
            <a:r>
              <a:rPr lang="en-US" i="1" dirty="0">
                <a:solidFill>
                  <a:srgbClr val="000000"/>
                </a:solidFill>
                <a:latin typeface="Times New Roman" panose="02020603050405020304" pitchFamily="18" charset="0"/>
              </a:rPr>
              <a:t>Journal of Social Issues. 60</a:t>
            </a:r>
            <a:r>
              <a:rPr lang="en-US" dirty="0">
                <a:solidFill>
                  <a:srgbClr val="000000"/>
                </a:solidFill>
                <a:latin typeface="Times New Roman" panose="02020603050405020304" pitchFamily="18" charset="0"/>
              </a:rPr>
              <a:t>(1), 195-214.</a:t>
            </a:r>
            <a:endParaRPr lang="en-US" dirty="0"/>
          </a:p>
        </p:txBody>
      </p:sp>
    </p:spTree>
    <p:extLst>
      <p:ext uri="{BB962C8B-B14F-4D97-AF65-F5344CB8AC3E}">
        <p14:creationId xmlns:p14="http://schemas.microsoft.com/office/powerpoint/2010/main" val="26602082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a:xfrm>
            <a:off x="2133600" y="2514600"/>
            <a:ext cx="7854696" cy="1752600"/>
          </a:xfrm>
        </p:spPr>
        <p:txBody>
          <a:bodyPr/>
          <a:lstStyle/>
          <a:p>
            <a:r>
              <a:rPr lang="en-US" sz="4400" b="1">
                <a:solidFill>
                  <a:srgbClr val="FFC000"/>
                </a:solidFill>
                <a:effectLst>
                  <a:outerShdw blurRad="38100" dist="38100" dir="2700000" algn="tl">
                    <a:srgbClr val="000000">
                      <a:alpha val="43137"/>
                    </a:srgbClr>
                  </a:outerShdw>
                </a:effectLst>
              </a:rPr>
              <a:t>Building an Effective Supervisory Relationship</a:t>
            </a:r>
          </a:p>
        </p:txBody>
      </p:sp>
      <p:pic>
        <p:nvPicPr>
          <p:cNvPr id="4" name="Picture 3">
            <a:extLst>
              <a:ext uri="{FF2B5EF4-FFF2-40B4-BE49-F238E27FC236}">
                <a16:creationId xmlns:a16="http://schemas.microsoft.com/office/drawing/2014/main" id="{CBFC8C69-82AC-48DC-9DAA-0509E4B85DF1}"/>
              </a:ext>
            </a:extLst>
          </p:cNvPr>
          <p:cNvPicPr>
            <a:picLocks noChangeAspect="1"/>
          </p:cNvPicPr>
          <p:nvPr/>
        </p:nvPicPr>
        <p:blipFill>
          <a:blip r:embed="rId3"/>
          <a:stretch>
            <a:fillRect/>
          </a:stretch>
        </p:blipFill>
        <p:spPr>
          <a:xfrm>
            <a:off x="5000625" y="4267200"/>
            <a:ext cx="2190750" cy="1590675"/>
          </a:xfrm>
          <a:prstGeom prst="rect">
            <a:avLst/>
          </a:prstGeom>
        </p:spPr>
      </p:pic>
      <p:pic>
        <p:nvPicPr>
          <p:cNvPr id="6146" name="Picture 2" descr="Image result for supervision relationship gif&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512" y="271168"/>
            <a:ext cx="4576004" cy="19829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91630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241CD-2AF4-C145-A677-4F6CE12EA9D6}"/>
              </a:ext>
            </a:extLst>
          </p:cNvPr>
          <p:cNvSpPr>
            <a:spLocks noGrp="1"/>
          </p:cNvSpPr>
          <p:nvPr>
            <p:ph type="title"/>
          </p:nvPr>
        </p:nvSpPr>
        <p:spPr/>
        <p:txBody>
          <a:bodyPr/>
          <a:lstStyle/>
          <a:p>
            <a:r>
              <a:rPr lang="en-US"/>
              <a:t>Presentation Goals </a:t>
            </a:r>
          </a:p>
        </p:txBody>
      </p:sp>
      <p:sp>
        <p:nvSpPr>
          <p:cNvPr id="3" name="Content Placeholder 2">
            <a:extLst>
              <a:ext uri="{FF2B5EF4-FFF2-40B4-BE49-F238E27FC236}">
                <a16:creationId xmlns:a16="http://schemas.microsoft.com/office/drawing/2014/main" id="{356BAB9B-1DE0-F547-9B4E-B4059B6399B1}"/>
              </a:ext>
            </a:extLst>
          </p:cNvPr>
          <p:cNvSpPr>
            <a:spLocks noGrp="1"/>
          </p:cNvSpPr>
          <p:nvPr>
            <p:ph idx="1"/>
          </p:nvPr>
        </p:nvSpPr>
        <p:spPr/>
        <p:txBody>
          <a:bodyPr>
            <a:normAutofit fontScale="85000" lnSpcReduction="20000"/>
          </a:bodyPr>
          <a:lstStyle/>
          <a:p>
            <a:pPr>
              <a:buFont typeface="Wingdings" panose="05000000000000000000" pitchFamily="2" charset="2"/>
              <a:buChar char="ü"/>
            </a:pPr>
            <a:endParaRPr lang="en-US" dirty="0"/>
          </a:p>
          <a:p>
            <a:pPr>
              <a:buFont typeface="Wingdings" panose="05000000000000000000" pitchFamily="2" charset="2"/>
              <a:buChar char="ü"/>
            </a:pPr>
            <a:r>
              <a:rPr lang="en-US" dirty="0"/>
              <a:t>Identify a best practices approach to </a:t>
            </a:r>
            <a:r>
              <a:rPr lang="en-US" u="sng" dirty="0"/>
              <a:t>clinical supervision </a:t>
            </a:r>
            <a:r>
              <a:rPr lang="en-US" dirty="0"/>
              <a:t>of school psychologists. </a:t>
            </a:r>
          </a:p>
          <a:p>
            <a:pPr>
              <a:buFont typeface="Wingdings" panose="05000000000000000000" pitchFamily="2" charset="2"/>
              <a:buChar char="ü"/>
            </a:pPr>
            <a:endParaRPr lang="en-US" dirty="0"/>
          </a:p>
          <a:p>
            <a:pPr>
              <a:buFont typeface="Wingdings" panose="05000000000000000000" pitchFamily="2" charset="2"/>
              <a:buChar char="ü"/>
            </a:pPr>
            <a:r>
              <a:rPr lang="en-US" dirty="0"/>
              <a:t>Identify best practices for integrating a social justice pedagogy via </a:t>
            </a:r>
            <a:r>
              <a:rPr lang="en-US" u="sng" dirty="0"/>
              <a:t>supervision and mentoring</a:t>
            </a:r>
            <a:r>
              <a:rPr lang="en-US" dirty="0"/>
              <a:t>.</a:t>
            </a:r>
          </a:p>
          <a:p>
            <a:pPr>
              <a:buFont typeface="Wingdings" panose="05000000000000000000" pitchFamily="2" charset="2"/>
              <a:buChar char="ü"/>
            </a:pPr>
            <a:endParaRPr lang="en-US" dirty="0"/>
          </a:p>
          <a:p>
            <a:pPr>
              <a:buFont typeface="Wingdings" panose="05000000000000000000" pitchFamily="2" charset="2"/>
              <a:buChar char="ü"/>
            </a:pPr>
            <a:r>
              <a:rPr lang="en-US" dirty="0"/>
              <a:t>Identify assessment methods to evaluate supervisee’s </a:t>
            </a:r>
            <a:r>
              <a:rPr lang="en-US" u="sng" dirty="0"/>
              <a:t>social justice pedagogical development.</a:t>
            </a:r>
          </a:p>
          <a:p>
            <a:pPr marL="0" indent="0">
              <a:buNone/>
            </a:pPr>
            <a:r>
              <a:rPr lang="en-US" dirty="0"/>
              <a:t/>
            </a:r>
            <a:br>
              <a:rPr lang="en-US" dirty="0"/>
            </a:br>
            <a:endParaRPr lang="en-US" dirty="0"/>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409987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0317" y="533400"/>
            <a:ext cx="10773104" cy="838200"/>
          </a:xfrm>
        </p:spPr>
        <p:txBody>
          <a:bodyPr>
            <a:noAutofit/>
          </a:bodyPr>
          <a:lstStyle/>
          <a:p>
            <a:pPr lvl="0"/>
            <a:r>
              <a:rPr lang="en-US" sz="3200" b="1">
                <a:solidFill>
                  <a:srgbClr val="FFC000"/>
                </a:solidFill>
                <a:effectLst>
                  <a:outerShdw blurRad="38100" dist="38100" dir="2700000" algn="tl">
                    <a:srgbClr val="000000">
                      <a:alpha val="43137"/>
                    </a:srgbClr>
                  </a:outerShdw>
                </a:effectLst>
              </a:rPr>
              <a:t>Effective Supervision: What Can We Learn from the Literature?</a:t>
            </a:r>
            <a:endParaRPr lang="en-US" sz="320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00986" y="1371600"/>
            <a:ext cx="9656702" cy="4476307"/>
          </a:xfrm>
        </p:spPr>
        <p:txBody>
          <a:bodyPr>
            <a:noAutofit/>
          </a:bodyPr>
          <a:lstStyle/>
          <a:p>
            <a:r>
              <a:rPr lang="en-US" sz="2400">
                <a:solidFill>
                  <a:prstClr val="black"/>
                </a:solidFill>
                <a:ea typeface="ＭＳ Ｐゴシック" pitchFamily="8" charset="-128"/>
              </a:rPr>
              <a:t>Integration of </a:t>
            </a:r>
            <a:r>
              <a:rPr lang="en-US" sz="2400" b="1">
                <a:solidFill>
                  <a:srgbClr val="FF0000"/>
                </a:solidFill>
                <a:ea typeface="ＭＳ Ｐゴシック" pitchFamily="8" charset="-128"/>
              </a:rPr>
              <a:t>Personal Attributes </a:t>
            </a:r>
            <a:r>
              <a:rPr lang="en-US" sz="2400">
                <a:solidFill>
                  <a:prstClr val="black"/>
                </a:solidFill>
                <a:ea typeface="ＭＳ Ｐゴシック" pitchFamily="8" charset="-128"/>
              </a:rPr>
              <a:t>and </a:t>
            </a:r>
            <a:r>
              <a:rPr lang="en-US" sz="2400" b="1">
                <a:solidFill>
                  <a:srgbClr val="FF0000"/>
                </a:solidFill>
                <a:ea typeface="ＭＳ Ｐゴシック" pitchFamily="8" charset="-128"/>
              </a:rPr>
              <a:t>Professional Skill</a:t>
            </a:r>
            <a:r>
              <a:rPr lang="en-US" sz="2400" b="1">
                <a:solidFill>
                  <a:prstClr val="black"/>
                </a:solidFill>
                <a:ea typeface="ＭＳ Ｐゴシック" pitchFamily="8" charset="-128"/>
              </a:rPr>
              <a:t> </a:t>
            </a:r>
            <a:r>
              <a:rPr lang="en-US" sz="2400">
                <a:solidFill>
                  <a:prstClr val="black"/>
                </a:solidFill>
                <a:ea typeface="ＭＳ Ｐゴシック" pitchFamily="8" charset="-128"/>
              </a:rPr>
              <a:t>toward the implementation of an </a:t>
            </a:r>
            <a:r>
              <a:rPr lang="en-US" sz="2400" b="1">
                <a:solidFill>
                  <a:srgbClr val="FF0000"/>
                </a:solidFill>
                <a:ea typeface="ＭＳ Ｐゴシック" pitchFamily="8" charset="-128"/>
              </a:rPr>
              <a:t>Effective Supervisory Process</a:t>
            </a:r>
          </a:p>
          <a:p>
            <a:r>
              <a:rPr lang="en-US" sz="2400" b="1">
                <a:solidFill>
                  <a:srgbClr val="FF0000"/>
                </a:solidFill>
                <a:ea typeface="ＭＳ Ｐゴシック" pitchFamily="8" charset="-128"/>
              </a:rPr>
              <a:t>Personal Attributes</a:t>
            </a:r>
            <a:r>
              <a:rPr lang="en-US" sz="2400" b="1">
                <a:ea typeface="ＭＳ Ｐゴシック" pitchFamily="8" charset="-128"/>
              </a:rPr>
              <a:t> e.g., strong interpersonal skills, empathetic but can provide honest and constructive feedback </a:t>
            </a:r>
          </a:p>
          <a:p>
            <a:r>
              <a:rPr lang="en-US" sz="2400" b="1">
                <a:solidFill>
                  <a:srgbClr val="FF0000"/>
                </a:solidFill>
                <a:cs typeface="Arial"/>
              </a:rPr>
              <a:t>Professional Skills </a:t>
            </a:r>
            <a:r>
              <a:rPr lang="en-US" sz="2400" b="1">
                <a:cs typeface="Arial"/>
              </a:rPr>
              <a:t>e.g., strong clinical skills-sufficient experience </a:t>
            </a:r>
          </a:p>
          <a:p>
            <a:r>
              <a:rPr lang="en-US" sz="2400" b="1">
                <a:solidFill>
                  <a:srgbClr val="FF0000"/>
                </a:solidFill>
                <a:ea typeface="ＭＳ Ｐゴシック" pitchFamily="8" charset="-128"/>
                <a:cs typeface="Arial"/>
              </a:rPr>
              <a:t>Process Skills</a:t>
            </a:r>
            <a:r>
              <a:rPr lang="en-US" sz="2400" b="1">
                <a:ea typeface="ＭＳ Ｐゴシック" pitchFamily="8" charset="-128"/>
                <a:cs typeface="Arial"/>
              </a:rPr>
              <a:t> e.g., flexible and available, set high goals, management skills </a:t>
            </a:r>
          </a:p>
          <a:p>
            <a:r>
              <a:rPr lang="en-US" sz="2400" b="1">
                <a:solidFill>
                  <a:srgbClr val="FF0000"/>
                </a:solidFill>
                <a:cs typeface="Arial"/>
              </a:rPr>
              <a:t>Other factors e.g. </a:t>
            </a:r>
            <a:r>
              <a:rPr lang="en-US" sz="2400" b="1">
                <a:cs typeface="Arial"/>
              </a:rPr>
              <a:t>establish ground rules through contracting, providing effective feedback </a:t>
            </a:r>
          </a:p>
          <a:p>
            <a:endParaRPr lang="en-US" sz="2400"/>
          </a:p>
        </p:txBody>
      </p:sp>
      <p:pic>
        <p:nvPicPr>
          <p:cNvPr id="5" name="Picture 4">
            <a:extLst>
              <a:ext uri="{FF2B5EF4-FFF2-40B4-BE49-F238E27FC236}">
                <a16:creationId xmlns:a16="http://schemas.microsoft.com/office/drawing/2014/main" id="{FE26E34D-8809-A543-8991-DB9D209CC44B}"/>
              </a:ext>
            </a:extLst>
          </p:cNvPr>
          <p:cNvPicPr>
            <a:picLocks noChangeAspect="1"/>
          </p:cNvPicPr>
          <p:nvPr/>
        </p:nvPicPr>
        <p:blipFill>
          <a:blip r:embed="rId3"/>
          <a:stretch>
            <a:fillRect/>
          </a:stretch>
        </p:blipFill>
        <p:spPr>
          <a:xfrm>
            <a:off x="10334976" y="5019810"/>
            <a:ext cx="1616019" cy="1295929"/>
          </a:xfrm>
          <a:prstGeom prst="rect">
            <a:avLst/>
          </a:prstGeom>
        </p:spPr>
      </p:pic>
      <p:sp>
        <p:nvSpPr>
          <p:cNvPr id="6" name="Rectangle 5"/>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41149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lgn="ctr">
              <a:buNone/>
            </a:pPr>
            <a:r>
              <a:rPr lang="en-US" sz="3600" b="1">
                <a:solidFill>
                  <a:srgbClr val="002060"/>
                </a:solidFill>
                <a:effectLst>
                  <a:outerShdw blurRad="38100" dist="38100" dir="2700000" algn="tl">
                    <a:srgbClr val="000000">
                      <a:alpha val="43137"/>
                    </a:srgbClr>
                  </a:outerShdw>
                </a:effectLst>
              </a:rPr>
              <a:t>Orientation </a:t>
            </a:r>
          </a:p>
          <a:p>
            <a:pPr marL="0" indent="0" algn="ctr">
              <a:buNone/>
            </a:pPr>
            <a:r>
              <a:rPr lang="en-US" sz="3600" b="1">
                <a:solidFill>
                  <a:srgbClr val="002060"/>
                </a:solidFill>
                <a:effectLst>
                  <a:outerShdw blurRad="38100" dist="38100" dir="2700000" algn="tl">
                    <a:srgbClr val="000000">
                      <a:alpha val="43137"/>
                    </a:srgbClr>
                  </a:outerShdw>
                </a:effectLst>
              </a:rPr>
              <a:t>to the </a:t>
            </a:r>
          </a:p>
          <a:p>
            <a:pPr marL="0" indent="0" algn="ctr">
              <a:buNone/>
            </a:pPr>
            <a:r>
              <a:rPr lang="en-US" sz="4000" b="1">
                <a:solidFill>
                  <a:srgbClr val="FF0000"/>
                </a:solidFill>
                <a:effectLst>
                  <a:outerShdw blurRad="38100" dist="38100" dir="2700000" algn="tl">
                    <a:srgbClr val="000000">
                      <a:alpha val="43137"/>
                    </a:srgbClr>
                  </a:outerShdw>
                </a:effectLst>
              </a:rPr>
              <a:t>Developmental, Ecological, Problem-solving (DEP) </a:t>
            </a:r>
          </a:p>
          <a:p>
            <a:pPr marL="0" indent="0" algn="ctr">
              <a:buNone/>
            </a:pPr>
            <a:r>
              <a:rPr lang="en-US" sz="4000" b="1">
                <a:solidFill>
                  <a:srgbClr val="FF0000"/>
                </a:solidFill>
                <a:effectLst>
                  <a:outerShdw blurRad="38100" dist="38100" dir="2700000" algn="tl">
                    <a:srgbClr val="000000">
                      <a:alpha val="43137"/>
                    </a:srgbClr>
                  </a:outerShdw>
                </a:effectLst>
              </a:rPr>
              <a:t>Supervision Model</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30791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b="1">
                <a:solidFill>
                  <a:srgbClr val="FF0000"/>
                </a:solidFill>
                <a:effectLst>
                  <a:outerShdw blurRad="38100" dist="38100" dir="2700000" algn="tl">
                    <a:srgbClr val="000000">
                      <a:alpha val="43137"/>
                    </a:srgbClr>
                  </a:outerShdw>
                </a:effectLst>
              </a:rPr>
              <a:t>Developmental, Ecological, Problem-solving Model</a:t>
            </a:r>
            <a:br>
              <a:rPr lang="en-US" sz="3600" b="1">
                <a:solidFill>
                  <a:srgbClr val="FF0000"/>
                </a:solidFill>
                <a:effectLst>
                  <a:outerShdw blurRad="38100" dist="38100" dir="2700000" algn="tl">
                    <a:srgbClr val="000000">
                      <a:alpha val="43137"/>
                    </a:srgbClr>
                  </a:outerShdw>
                </a:effectLst>
              </a:rPr>
            </a:br>
            <a:r>
              <a:rPr lang="en-US" sz="3600" b="1">
                <a:solidFill>
                  <a:srgbClr val="FF0000"/>
                </a:solidFill>
                <a:effectLst>
                  <a:outerShdw blurRad="38100" dist="38100" dir="2700000" algn="tl">
                    <a:srgbClr val="000000">
                      <a:alpha val="43137"/>
                    </a:srgbClr>
                  </a:outerShdw>
                </a:effectLst>
              </a:rPr>
              <a:t>DEP (Simon &amp; </a:t>
            </a:r>
            <a:r>
              <a:rPr lang="en-US" sz="3600" b="1" err="1">
                <a:solidFill>
                  <a:srgbClr val="FF0000"/>
                </a:solidFill>
                <a:effectLst>
                  <a:outerShdw blurRad="38100" dist="38100" dir="2700000" algn="tl">
                    <a:srgbClr val="000000">
                      <a:alpha val="43137"/>
                    </a:srgbClr>
                  </a:outerShdw>
                </a:effectLst>
              </a:rPr>
              <a:t>Swerdlik</a:t>
            </a:r>
            <a:r>
              <a:rPr lang="en-US" sz="3600" b="1">
                <a:solidFill>
                  <a:srgbClr val="FF0000"/>
                </a:solidFill>
                <a:effectLst>
                  <a:outerShdw blurRad="38100" dist="38100" dir="2700000" algn="tl">
                    <a:srgbClr val="000000">
                      <a:alpha val="43137"/>
                    </a:srgbClr>
                  </a:outerShdw>
                </a:effectLst>
              </a:rPr>
              <a:t>, 2017)</a:t>
            </a:r>
          </a:p>
        </p:txBody>
      </p:sp>
      <p:sp>
        <p:nvSpPr>
          <p:cNvPr id="3" name="Content Placeholder 2"/>
          <p:cNvSpPr>
            <a:spLocks noGrp="1"/>
          </p:cNvSpPr>
          <p:nvPr>
            <p:ph idx="1"/>
          </p:nvPr>
        </p:nvSpPr>
        <p:spPr/>
        <p:txBody>
          <a:bodyPr/>
          <a:lstStyle/>
          <a:p>
            <a:pPr>
              <a:buFont typeface="Wingdings" panose="05000000000000000000" pitchFamily="2" charset="2"/>
              <a:buChar char="v"/>
            </a:pPr>
            <a:endParaRPr lang="en-US">
              <a:effectLst>
                <a:outerShdw blurRad="38100" dist="38100" dir="2700000" algn="tl">
                  <a:srgbClr val="000000">
                    <a:alpha val="43137"/>
                  </a:srgbClr>
                </a:outerShdw>
              </a:effectLst>
            </a:endParaRPr>
          </a:p>
          <a:p>
            <a:pPr>
              <a:buFont typeface="Wingdings" panose="05000000000000000000" pitchFamily="2" charset="2"/>
              <a:buChar char="v"/>
            </a:pPr>
            <a:r>
              <a:rPr lang="en-US">
                <a:effectLst>
                  <a:outerShdw blurRad="38100" dist="38100" dir="2700000" algn="tl">
                    <a:srgbClr val="000000">
                      <a:alpha val="43137"/>
                    </a:srgbClr>
                  </a:outerShdw>
                </a:effectLst>
              </a:rPr>
              <a:t> </a:t>
            </a:r>
            <a:r>
              <a:rPr lang="en-US">
                <a:solidFill>
                  <a:srgbClr val="0070C0"/>
                </a:solidFill>
                <a:effectLst>
                  <a:outerShdw blurRad="38100" dist="38100" dir="2700000" algn="tl">
                    <a:srgbClr val="000000">
                      <a:alpha val="43137"/>
                    </a:srgbClr>
                  </a:outerShdw>
                </a:effectLst>
              </a:rPr>
              <a:t>School Psychology Specific Model </a:t>
            </a:r>
            <a:r>
              <a:rPr lang="en-US">
                <a:effectLst>
                  <a:outerShdw blurRad="38100" dist="38100" dir="2700000" algn="tl">
                    <a:srgbClr val="000000">
                      <a:alpha val="43137"/>
                    </a:srgbClr>
                  </a:outerShdw>
                </a:effectLst>
              </a:rPr>
              <a:t>for all Levels of training and for Clinical Supervision of licensed psychologists and school psychology service delivery programs</a:t>
            </a:r>
          </a:p>
          <a:p>
            <a:pPr>
              <a:buFont typeface="Wingdings" panose="05000000000000000000" pitchFamily="2" charset="2"/>
              <a:buChar char="v"/>
            </a:pPr>
            <a:r>
              <a:rPr lang="en-US">
                <a:effectLst>
                  <a:outerShdw blurRad="38100" dist="38100" dir="2700000" algn="tl">
                    <a:srgbClr val="000000">
                      <a:alpha val="43137"/>
                    </a:srgbClr>
                  </a:outerShdw>
                </a:effectLst>
              </a:rPr>
              <a:t>Key elements of </a:t>
            </a:r>
            <a:r>
              <a:rPr lang="en-US">
                <a:solidFill>
                  <a:srgbClr val="0070C0"/>
                </a:solidFill>
                <a:effectLst>
                  <a:outerShdw blurRad="38100" dist="38100" dir="2700000" algn="tl">
                    <a:srgbClr val="000000">
                      <a:alpha val="43137"/>
                    </a:srgbClr>
                  </a:outerShdw>
                </a:effectLst>
              </a:rPr>
              <a:t>effective supervisory relationships</a:t>
            </a:r>
          </a:p>
          <a:p>
            <a:pPr>
              <a:buFont typeface="Wingdings" panose="05000000000000000000" pitchFamily="2" charset="2"/>
              <a:buChar char="v"/>
            </a:pPr>
            <a:r>
              <a:rPr lang="en-US">
                <a:effectLst>
                  <a:outerShdw blurRad="38100" dist="38100" dir="2700000" algn="tl">
                    <a:srgbClr val="000000">
                      <a:alpha val="43137"/>
                    </a:srgbClr>
                  </a:outerShdw>
                </a:effectLst>
              </a:rPr>
              <a:t>Practical application of the DEP Model:  </a:t>
            </a:r>
            <a:r>
              <a:rPr lang="en-US">
                <a:solidFill>
                  <a:srgbClr val="0070C0"/>
                </a:solidFill>
                <a:effectLst>
                  <a:outerShdw blurRad="38100" dist="38100" dir="2700000" algn="tl">
                    <a:srgbClr val="000000">
                      <a:alpha val="43137"/>
                    </a:srgbClr>
                  </a:outerShdw>
                </a:effectLst>
              </a:rPr>
              <a:t>Behavioral markers</a:t>
            </a:r>
          </a:p>
          <a:p>
            <a:pPr>
              <a:buFont typeface="Wingdings" panose="05000000000000000000" pitchFamily="2" charset="2"/>
              <a:buChar char="v"/>
            </a:pPr>
            <a:r>
              <a:rPr lang="en-US">
                <a:effectLst>
                  <a:outerShdw blurRad="38100" dist="38100" dir="2700000" algn="tl">
                    <a:srgbClr val="000000">
                      <a:alpha val="43137"/>
                    </a:srgbClr>
                  </a:outerShdw>
                </a:effectLst>
              </a:rPr>
              <a:t>Required </a:t>
            </a:r>
            <a:r>
              <a:rPr lang="en-US">
                <a:solidFill>
                  <a:srgbClr val="0070C0"/>
                </a:solidFill>
                <a:effectLst>
                  <a:outerShdw blurRad="38100" dist="38100" dir="2700000" algn="tl">
                    <a:srgbClr val="000000">
                      <a:alpha val="43137"/>
                    </a:srgbClr>
                  </a:outerShdw>
                </a:effectLst>
              </a:rPr>
              <a:t>structures</a:t>
            </a:r>
            <a:r>
              <a:rPr lang="en-US">
                <a:effectLst>
                  <a:outerShdw blurRad="38100" dist="38100" dir="2700000" algn="tl">
                    <a:srgbClr val="000000">
                      <a:alpha val="43137"/>
                    </a:srgbClr>
                  </a:outerShdw>
                </a:effectLst>
              </a:rPr>
              <a:t> that support supervision</a:t>
            </a:r>
          </a:p>
          <a:p>
            <a:endParaRPr lang="en-US"/>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247470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04850"/>
            <a:ext cx="8305800" cy="666750"/>
          </a:xfrm>
        </p:spPr>
        <p:txBody>
          <a:bodyPr wrap="square" numCol="1" anchorCtr="0" compatLnSpc="1">
            <a:prstTxWarp prst="textNoShape">
              <a:avLst/>
            </a:prstTxWarp>
            <a:noAutofit/>
          </a:bodyPr>
          <a:lstStyle/>
          <a:p>
            <a:pPr algn="ctr"/>
            <a:r>
              <a:rPr lang="en-US" altLang="en-US" b="1">
                <a:solidFill>
                  <a:srgbClr val="002060"/>
                </a:solidFill>
                <a:effectLst>
                  <a:outerShdw blurRad="38100" dist="38100" dir="2700000" algn="tl">
                    <a:srgbClr val="C0C0C0"/>
                  </a:outerShdw>
                </a:effectLst>
              </a:rPr>
              <a:t>Supervisory Models</a:t>
            </a:r>
          </a:p>
        </p:txBody>
      </p:sp>
      <p:sp>
        <p:nvSpPr>
          <p:cNvPr id="4" name="TextBox 3"/>
          <p:cNvSpPr txBox="1"/>
          <p:nvPr/>
        </p:nvSpPr>
        <p:spPr>
          <a:xfrm>
            <a:off x="1226288" y="1681716"/>
            <a:ext cx="10072577" cy="4154984"/>
          </a:xfrm>
          <a:prstGeom prst="rect">
            <a:avLst/>
          </a:prstGeom>
          <a:noFill/>
        </p:spPr>
        <p:txBody>
          <a:bodyPr wrap="square">
            <a:spAutoFit/>
          </a:bodyPr>
          <a:lstStyle/>
          <a:p>
            <a:pPr>
              <a:defRPr/>
            </a:pPr>
            <a:r>
              <a:rPr lang="en-US" sz="2800">
                <a:solidFill>
                  <a:srgbClr val="C00000"/>
                </a:solidFill>
                <a:ea typeface="ＭＳ Ｐゴシック" pitchFamily="8" charset="-128"/>
              </a:rPr>
              <a:t>Important to have a framework to conceptualize, organize, and execute supervisory tasks </a:t>
            </a:r>
            <a:r>
              <a:rPr lang="en-US" sz="2800" u="sng">
                <a:solidFill>
                  <a:srgbClr val="C00000"/>
                </a:solidFill>
                <a:ea typeface="ＭＳ Ｐゴシック" pitchFamily="8" charset="-128"/>
              </a:rPr>
              <a:t>linking theory, research, and practice</a:t>
            </a:r>
          </a:p>
          <a:p>
            <a:pPr>
              <a:defRPr/>
            </a:pPr>
            <a:endParaRPr lang="en-US" sz="2800" u="sng">
              <a:solidFill>
                <a:srgbClr val="C00000"/>
              </a:solidFill>
              <a:ea typeface="ＭＳ Ｐゴシック" pitchFamily="8" charset="-128"/>
            </a:endParaRPr>
          </a:p>
          <a:p>
            <a:pPr>
              <a:defRPr/>
            </a:pPr>
            <a:r>
              <a:rPr lang="en-US" sz="2800">
                <a:solidFill>
                  <a:prstClr val="black"/>
                </a:solidFill>
                <a:ea typeface="ＭＳ Ｐゴシック" pitchFamily="8" charset="-128"/>
              </a:rPr>
              <a:t>Supervisory Model provides an </a:t>
            </a:r>
            <a:r>
              <a:rPr lang="en-US" sz="2800" b="1" u="sng">
                <a:solidFill>
                  <a:prstClr val="black"/>
                </a:solidFill>
                <a:ea typeface="ＭＳ Ｐゴシック" pitchFamily="8" charset="-128"/>
              </a:rPr>
              <a:t>organizational framework </a:t>
            </a:r>
            <a:r>
              <a:rPr lang="en-US" sz="2800">
                <a:solidFill>
                  <a:prstClr val="black"/>
                </a:solidFill>
                <a:ea typeface="ＭＳ Ｐゴシック" pitchFamily="8" charset="-128"/>
              </a:rPr>
              <a:t>to guide practice and ensures that supervision will be </a:t>
            </a:r>
            <a:r>
              <a:rPr lang="en-US" sz="2800" b="1" u="sng">
                <a:solidFill>
                  <a:prstClr val="black"/>
                </a:solidFill>
                <a:ea typeface="ＭＳ Ｐゴシック" pitchFamily="8" charset="-128"/>
              </a:rPr>
              <a:t>purposeful, reflective, comprehensively </a:t>
            </a:r>
            <a:r>
              <a:rPr lang="en-US" sz="2800">
                <a:solidFill>
                  <a:prstClr val="black"/>
                </a:solidFill>
                <a:ea typeface="ＭＳ Ｐゴシック" pitchFamily="8" charset="-128"/>
              </a:rPr>
              <a:t>address all professional skill sets, and focused on training outcomes.</a:t>
            </a:r>
          </a:p>
          <a:p>
            <a:pPr lvl="1">
              <a:defRPr/>
            </a:pPr>
            <a:endParaRPr lang="en-US" sz="2000">
              <a:solidFill>
                <a:prstClr val="black"/>
              </a:solidFill>
              <a:ea typeface="ＭＳ Ｐゴシック" pitchFamily="8" charset="-128"/>
            </a:endParaRPr>
          </a:p>
          <a:p>
            <a:pPr>
              <a:defRPr/>
            </a:pPr>
            <a:endParaRPr lang="en-US" sz="2400">
              <a:solidFill>
                <a:prstClr val="black"/>
              </a:solidFill>
              <a:ea typeface="ＭＳ Ｐゴシック" pitchFamily="8" charset="-128"/>
            </a:endParaRPr>
          </a:p>
          <a:p>
            <a:pPr>
              <a:defRPr/>
            </a:pPr>
            <a:endParaRPr lang="en-US" sz="2400">
              <a:solidFill>
                <a:prstClr val="black"/>
              </a:solidFill>
              <a:ea typeface="ＭＳ Ｐゴシック" pitchFamily="8" charset="-128"/>
            </a:endParaRPr>
          </a:p>
        </p:txBody>
      </p:sp>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300638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defRPr/>
            </a:pPr>
            <a:r>
              <a:rPr lang="en-US" b="1">
                <a:solidFill>
                  <a:srgbClr val="002060"/>
                </a:solidFill>
                <a:effectLst>
                  <a:outerShdw blurRad="38100" dist="38100" dir="2700000" algn="tl">
                    <a:srgbClr val="000000">
                      <a:alpha val="43137"/>
                    </a:srgbClr>
                  </a:outerShdw>
                </a:effectLst>
                <a:ea typeface="ＭＳ Ｐゴシック" charset="0"/>
              </a:rPr>
              <a:t>DEP</a:t>
            </a:r>
            <a:endParaRPr lang="en-US">
              <a:solidFill>
                <a:srgbClr val="002060"/>
              </a:solidFill>
              <a:ea typeface="ＭＳ Ｐゴシック" charset="0"/>
            </a:endParaRPr>
          </a:p>
        </p:txBody>
      </p:sp>
      <p:sp>
        <p:nvSpPr>
          <p:cNvPr id="3" name="Content Placeholder 2"/>
          <p:cNvSpPr>
            <a:spLocks noGrp="1"/>
          </p:cNvSpPr>
          <p:nvPr>
            <p:ph idx="1"/>
          </p:nvPr>
        </p:nvSpPr>
        <p:spPr>
          <a:xfrm>
            <a:off x="609600" y="1828800"/>
            <a:ext cx="10972800" cy="4297364"/>
          </a:xfrm>
        </p:spPr>
        <p:txBody>
          <a:bodyPr>
            <a:normAutofit fontScale="85000" lnSpcReduction="20000"/>
          </a:bodyPr>
          <a:lstStyle/>
          <a:p>
            <a:pPr marL="0" indent="0">
              <a:buNone/>
              <a:defRPr/>
            </a:pPr>
            <a:r>
              <a:rPr lang="en-US" b="1" i="1" dirty="0">
                <a:solidFill>
                  <a:srgbClr val="C00000"/>
                </a:solidFill>
                <a:effectLst>
                  <a:outerShdw blurRad="38100" dist="38100" dir="2700000" algn="tl">
                    <a:srgbClr val="000000">
                      <a:alpha val="43137"/>
                    </a:srgbClr>
                  </a:outerShdw>
                </a:effectLst>
                <a:ea typeface="ＭＳ Ｐゴシック" charset="0"/>
              </a:rPr>
              <a:t>DEVELOPMENTAL</a:t>
            </a:r>
          </a:p>
          <a:p>
            <a:pPr marL="365760" indent="-283464">
              <a:spcBef>
                <a:spcPts val="600"/>
              </a:spcBef>
              <a:buClr>
                <a:srgbClr val="3891A7"/>
              </a:buClr>
              <a:buSzPct val="80000"/>
              <a:defRPr/>
            </a:pPr>
            <a:r>
              <a:rPr lang="en-US" sz="3200" dirty="0">
                <a:solidFill>
                  <a:prstClr val="black"/>
                </a:solidFill>
                <a:ea typeface="ＭＳ Ｐゴシック" charset="0"/>
              </a:rPr>
              <a:t>Significant </a:t>
            </a:r>
            <a:r>
              <a:rPr lang="en-US" sz="3200" dirty="0">
                <a:solidFill>
                  <a:srgbClr val="FF0000"/>
                </a:solidFill>
                <a:ea typeface="ＭＳ Ｐゴシック" charset="0"/>
              </a:rPr>
              <a:t>structuring</a:t>
            </a:r>
            <a:r>
              <a:rPr lang="en-US" sz="3200" dirty="0">
                <a:solidFill>
                  <a:prstClr val="black"/>
                </a:solidFill>
                <a:ea typeface="ＭＳ Ｐゴシック" charset="0"/>
              </a:rPr>
              <a:t> by supervisor particularly at onset of internship</a:t>
            </a:r>
          </a:p>
          <a:p>
            <a:pPr marL="765810" lvl="1" indent="-283464">
              <a:spcBef>
                <a:spcPts val="600"/>
              </a:spcBef>
              <a:buClr>
                <a:srgbClr val="3891A7"/>
              </a:buClr>
              <a:buSzPct val="80000"/>
              <a:defRPr/>
            </a:pPr>
            <a:r>
              <a:rPr lang="en-US" dirty="0">
                <a:solidFill>
                  <a:prstClr val="black"/>
                </a:solidFill>
                <a:ea typeface="ＭＳ Ｐゴシック" charset="0"/>
              </a:rPr>
              <a:t>Proactive &amp; Instigate (</a:t>
            </a:r>
            <a:r>
              <a:rPr lang="en-US" dirty="0" err="1">
                <a:solidFill>
                  <a:prstClr val="black"/>
                </a:solidFill>
                <a:ea typeface="ＭＳ Ｐゴシック" charset="0"/>
              </a:rPr>
              <a:t>Derald</a:t>
            </a:r>
            <a:r>
              <a:rPr lang="en-US" dirty="0">
                <a:solidFill>
                  <a:prstClr val="black"/>
                </a:solidFill>
                <a:ea typeface="ＭＳ Ｐゴシック" charset="0"/>
              </a:rPr>
              <a:t> Wing Sue)</a:t>
            </a:r>
          </a:p>
          <a:p>
            <a:pPr marL="365760" indent="-283464">
              <a:spcBef>
                <a:spcPts val="600"/>
              </a:spcBef>
              <a:buClr>
                <a:srgbClr val="3891A7"/>
              </a:buClr>
              <a:buSzPct val="80000"/>
              <a:defRPr/>
            </a:pPr>
            <a:r>
              <a:rPr lang="en-US" sz="3200" dirty="0">
                <a:solidFill>
                  <a:prstClr val="black"/>
                </a:solidFill>
                <a:ea typeface="ＭＳ Ｐゴシック" charset="0"/>
              </a:rPr>
              <a:t>Initial dependence on supervisor with phased </a:t>
            </a:r>
            <a:r>
              <a:rPr lang="en-US" sz="3200" dirty="0">
                <a:solidFill>
                  <a:srgbClr val="FF0000"/>
                </a:solidFill>
                <a:ea typeface="ＭＳ Ｐゴシック" charset="0"/>
              </a:rPr>
              <a:t>progression toward eventual independent  </a:t>
            </a:r>
            <a:r>
              <a:rPr lang="en-US" sz="3200" dirty="0">
                <a:solidFill>
                  <a:prstClr val="black"/>
                </a:solidFill>
                <a:ea typeface="ＭＳ Ｐゴシック" charset="0"/>
              </a:rPr>
              <a:t>functioning</a:t>
            </a:r>
          </a:p>
          <a:p>
            <a:pPr marL="365760" indent="-283464">
              <a:spcBef>
                <a:spcPts val="600"/>
              </a:spcBef>
              <a:buClr>
                <a:srgbClr val="3891A7"/>
              </a:buClr>
              <a:buSzPct val="80000"/>
              <a:defRPr/>
            </a:pPr>
            <a:r>
              <a:rPr lang="en-US" sz="3200" dirty="0">
                <a:solidFill>
                  <a:srgbClr val="FF0000"/>
                </a:solidFill>
                <a:ea typeface="ＭＳ Ｐゴシック" charset="0"/>
              </a:rPr>
              <a:t>Assessment</a:t>
            </a:r>
            <a:r>
              <a:rPr lang="en-US" sz="3200" dirty="0">
                <a:solidFill>
                  <a:prstClr val="black"/>
                </a:solidFill>
                <a:ea typeface="ＭＳ Ｐゴシック" charset="0"/>
              </a:rPr>
              <a:t> of entry skill levels and training needs for </a:t>
            </a:r>
            <a:r>
              <a:rPr lang="en-US" sz="3200" dirty="0">
                <a:solidFill>
                  <a:srgbClr val="FF0000"/>
                </a:solidFill>
                <a:ea typeface="ＭＳ Ｐゴシック" charset="0"/>
              </a:rPr>
              <a:t>goal setting </a:t>
            </a:r>
            <a:r>
              <a:rPr lang="en-US" sz="3200" dirty="0">
                <a:solidFill>
                  <a:prstClr val="black"/>
                </a:solidFill>
                <a:ea typeface="ＭＳ Ｐゴシック" charset="0"/>
              </a:rPr>
              <a:t>and subsequent </a:t>
            </a:r>
            <a:r>
              <a:rPr lang="en-US" sz="3200" dirty="0">
                <a:solidFill>
                  <a:srgbClr val="FF0000"/>
                </a:solidFill>
                <a:ea typeface="ＭＳ Ｐゴシック" charset="0"/>
              </a:rPr>
              <a:t>progress monitoring</a:t>
            </a:r>
          </a:p>
          <a:p>
            <a:pPr marL="765810" lvl="1" indent="-283464">
              <a:spcBef>
                <a:spcPts val="600"/>
              </a:spcBef>
              <a:buClr>
                <a:srgbClr val="3891A7"/>
              </a:buClr>
              <a:buSzPct val="80000"/>
              <a:defRPr/>
            </a:pPr>
            <a:r>
              <a:rPr lang="en-US" dirty="0">
                <a:solidFill>
                  <a:srgbClr val="FF0000"/>
                </a:solidFill>
                <a:ea typeface="ＭＳ Ｐゴシック" charset="0"/>
              </a:rPr>
              <a:t>SP Self Assessment (</a:t>
            </a:r>
            <a:r>
              <a:rPr lang="en-US" dirty="0">
                <a:hlinkClick r:id="rId3"/>
              </a:rPr>
              <a:t>https://apps.nasponline.org/standards-and-certification/survey/survey_launch.aspx</a:t>
            </a:r>
            <a:r>
              <a:rPr lang="en-US" dirty="0"/>
              <a:t>)</a:t>
            </a:r>
          </a:p>
          <a:p>
            <a:pPr marL="765810" lvl="1" indent="-283464">
              <a:spcBef>
                <a:spcPts val="600"/>
              </a:spcBef>
              <a:buClr>
                <a:srgbClr val="3891A7"/>
              </a:buClr>
              <a:buSzPct val="80000"/>
              <a:defRPr/>
            </a:pPr>
            <a:r>
              <a:rPr lang="en-US" dirty="0">
                <a:solidFill>
                  <a:srgbClr val="FF0000"/>
                </a:solidFill>
                <a:ea typeface="ＭＳ Ｐゴシック" charset="0"/>
              </a:rPr>
              <a:t>Consultation Self-Assessment (Newman)</a:t>
            </a:r>
          </a:p>
          <a:p>
            <a:pPr marL="765810" lvl="1" indent="-283464">
              <a:spcBef>
                <a:spcPts val="600"/>
              </a:spcBef>
              <a:buClr>
                <a:srgbClr val="3891A7"/>
              </a:buClr>
              <a:buSzPct val="80000"/>
              <a:defRPr/>
            </a:pPr>
            <a:r>
              <a:rPr lang="en-US" dirty="0">
                <a:solidFill>
                  <a:srgbClr val="FF0000"/>
                </a:solidFill>
                <a:ea typeface="ＭＳ Ｐゴシック" charset="0"/>
              </a:rPr>
              <a:t>SJ Self-Assessment</a:t>
            </a:r>
          </a:p>
          <a:p>
            <a:pPr marL="0" indent="0">
              <a:buNone/>
              <a:defRPr/>
            </a:pPr>
            <a:endParaRPr lang="en-US" dirty="0">
              <a:ea typeface="ＭＳ Ｐゴシック" charset="0"/>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5037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C00000"/>
                </a:solidFill>
                <a:effectLst>
                  <a:outerShdw blurRad="38100" dist="38100" dir="2700000" algn="tl">
                    <a:srgbClr val="C0C0C0"/>
                  </a:outerShdw>
                </a:effectLst>
              </a:rPr>
              <a:t>DEP…Developmental</a:t>
            </a:r>
            <a:endParaRPr lang="en-US" altLang="en-US">
              <a:solidFill>
                <a:srgbClr val="C00000"/>
              </a:solidFill>
            </a:endParaRPr>
          </a:p>
        </p:txBody>
      </p:sp>
      <p:sp>
        <p:nvSpPr>
          <p:cNvPr id="3" name="Content Placeholder 2"/>
          <p:cNvSpPr>
            <a:spLocks noGrp="1"/>
          </p:cNvSpPr>
          <p:nvPr>
            <p:ph idx="1"/>
          </p:nvPr>
        </p:nvSpPr>
        <p:spPr/>
        <p:txBody>
          <a:bodyPr/>
          <a:lstStyle/>
          <a:p>
            <a:pPr marL="365125" indent="-282575">
              <a:spcBef>
                <a:spcPts val="600"/>
              </a:spcBef>
              <a:buClr>
                <a:srgbClr val="3891A7"/>
              </a:buClr>
              <a:buSzPct val="80000"/>
            </a:pPr>
            <a:r>
              <a:rPr lang="en-US" altLang="en-US" sz="3200">
                <a:solidFill>
                  <a:srgbClr val="000000"/>
                </a:solidFill>
              </a:rPr>
              <a:t>Routine formative </a:t>
            </a:r>
            <a:r>
              <a:rPr lang="en-US" altLang="en-US" sz="3200">
                <a:solidFill>
                  <a:srgbClr val="FF0000"/>
                </a:solidFill>
              </a:rPr>
              <a:t>feedback</a:t>
            </a:r>
            <a:r>
              <a:rPr lang="en-US" altLang="en-US" sz="3200">
                <a:solidFill>
                  <a:srgbClr val="000000"/>
                </a:solidFill>
              </a:rPr>
              <a:t> and scheduled summative feedback </a:t>
            </a:r>
          </a:p>
          <a:p>
            <a:pPr marL="365125" indent="-282575">
              <a:spcBef>
                <a:spcPts val="600"/>
              </a:spcBef>
              <a:buClr>
                <a:srgbClr val="3891A7"/>
              </a:buClr>
              <a:buSzPct val="80000"/>
            </a:pPr>
            <a:endParaRPr lang="en-US" altLang="en-US" sz="3200">
              <a:solidFill>
                <a:srgbClr val="FF0000"/>
              </a:solidFill>
            </a:endParaRPr>
          </a:p>
          <a:p>
            <a:pPr marL="365125" indent="-282575">
              <a:spcBef>
                <a:spcPts val="600"/>
              </a:spcBef>
              <a:buClr>
                <a:srgbClr val="3891A7"/>
              </a:buClr>
              <a:buSzPct val="80000"/>
            </a:pPr>
            <a:r>
              <a:rPr lang="en-US" altLang="en-US" sz="3200">
                <a:solidFill>
                  <a:srgbClr val="FF0000"/>
                </a:solidFill>
              </a:rPr>
              <a:t>Multimethod</a:t>
            </a:r>
            <a:r>
              <a:rPr lang="en-US" altLang="en-US" sz="3200">
                <a:solidFill>
                  <a:srgbClr val="000000"/>
                </a:solidFill>
              </a:rPr>
              <a:t> supervision since different stages of development require different levels of support and guidance</a:t>
            </a:r>
          </a:p>
          <a:p>
            <a:pPr marL="365125" indent="-282575">
              <a:spcBef>
                <a:spcPts val="600"/>
              </a:spcBef>
              <a:buClr>
                <a:srgbClr val="3891A7"/>
              </a:buClr>
              <a:buSzPct val="80000"/>
            </a:pPr>
            <a:endParaRPr lang="en-US" altLang="en-US" sz="3200">
              <a:solidFill>
                <a:srgbClr val="000000"/>
              </a:solidFill>
            </a:endParaRPr>
          </a:p>
          <a:p>
            <a:pPr marL="365125" indent="-282575">
              <a:spcBef>
                <a:spcPts val="600"/>
              </a:spcBef>
              <a:buClr>
                <a:srgbClr val="3891A7"/>
              </a:buClr>
              <a:buSzPct val="80000"/>
            </a:pPr>
            <a:r>
              <a:rPr lang="en-US" altLang="en-US" sz="3200">
                <a:solidFill>
                  <a:srgbClr val="000000"/>
                </a:solidFill>
              </a:rPr>
              <a:t>Eventual </a:t>
            </a:r>
            <a:r>
              <a:rPr lang="en-US" altLang="en-US" sz="3200">
                <a:solidFill>
                  <a:srgbClr val="FF0000"/>
                </a:solidFill>
              </a:rPr>
              <a:t>practice of supervision </a:t>
            </a:r>
            <a:r>
              <a:rPr lang="en-US" altLang="en-US" sz="3200">
                <a:solidFill>
                  <a:srgbClr val="000000"/>
                </a:solidFill>
              </a:rPr>
              <a:t>under close </a:t>
            </a:r>
            <a:r>
              <a:rPr lang="en-US" altLang="en-US" sz="3200" err="1">
                <a:solidFill>
                  <a:srgbClr val="000000"/>
                </a:solidFill>
              </a:rPr>
              <a:t>metasupervision</a:t>
            </a:r>
            <a:endParaRPr lang="en-US" altLang="en-US" sz="3200">
              <a:solidFill>
                <a:srgbClr val="000000"/>
              </a:solidFill>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005952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C00000"/>
                </a:solidFill>
                <a:effectLst>
                  <a:outerShdw blurRad="38100" dist="38100" dir="2700000" algn="tl">
                    <a:srgbClr val="C0C0C0"/>
                  </a:outerShdw>
                </a:effectLst>
              </a:rPr>
              <a:t>DEP…Developmental</a:t>
            </a:r>
            <a:endParaRPr lang="en-US" altLang="en-US">
              <a:solidFill>
                <a:srgbClr val="C00000"/>
              </a:solidFill>
            </a:endParaRPr>
          </a:p>
        </p:txBody>
      </p:sp>
      <p:sp>
        <p:nvSpPr>
          <p:cNvPr id="3" name="Content Placeholder 2"/>
          <p:cNvSpPr>
            <a:spLocks noGrp="1"/>
          </p:cNvSpPr>
          <p:nvPr>
            <p:ph idx="1"/>
          </p:nvPr>
        </p:nvSpPr>
        <p:spPr/>
        <p:txBody>
          <a:bodyPr>
            <a:normAutofit fontScale="92500" lnSpcReduction="20000"/>
          </a:bodyPr>
          <a:lstStyle/>
          <a:p>
            <a:r>
              <a:rPr lang="en-US" altLang="en-US" sz="3000" b="1">
                <a:solidFill>
                  <a:srgbClr val="0070C0"/>
                </a:solidFill>
                <a:effectLst>
                  <a:outerShdw blurRad="38100" dist="38100" dir="2700000" algn="tl">
                    <a:srgbClr val="000000">
                      <a:alpha val="43137"/>
                    </a:srgbClr>
                  </a:outerShdw>
                </a:effectLst>
              </a:rPr>
              <a:t>Behavioral Markers</a:t>
            </a:r>
          </a:p>
          <a:p>
            <a:pPr marL="0" indent="0">
              <a:buNone/>
            </a:pPr>
            <a:endParaRPr lang="en-US" altLang="en-US" sz="3000">
              <a:solidFill>
                <a:srgbClr val="0070C0"/>
              </a:solidFill>
            </a:endParaRPr>
          </a:p>
          <a:p>
            <a:pPr>
              <a:buFont typeface="Wingdings" panose="05000000000000000000" pitchFamily="2" charset="2"/>
              <a:buChar char="v"/>
            </a:pPr>
            <a:r>
              <a:rPr lang="en-US" altLang="en-US" sz="2700" b="1"/>
              <a:t>Structure</a:t>
            </a:r>
          </a:p>
          <a:p>
            <a:pPr>
              <a:buFont typeface="Wingdings" panose="05000000000000000000" pitchFamily="2" charset="2"/>
              <a:buChar char="v"/>
            </a:pPr>
            <a:endParaRPr lang="en-US" altLang="en-US" sz="2700" b="1"/>
          </a:p>
          <a:p>
            <a:pPr>
              <a:buFont typeface="Wingdings" panose="05000000000000000000" pitchFamily="2" charset="2"/>
              <a:buChar char="v"/>
            </a:pPr>
            <a:r>
              <a:rPr lang="en-US" altLang="en-US" sz="2700" b="1"/>
              <a:t>Developmental assessment</a:t>
            </a:r>
          </a:p>
          <a:p>
            <a:pPr>
              <a:buFont typeface="Wingdings" panose="05000000000000000000" pitchFamily="2" charset="2"/>
              <a:buChar char="v"/>
            </a:pPr>
            <a:endParaRPr lang="en-US" altLang="en-US" sz="2700" b="1"/>
          </a:p>
          <a:p>
            <a:pPr>
              <a:buFont typeface="Wingdings" panose="05000000000000000000" pitchFamily="2" charset="2"/>
              <a:buChar char="v"/>
            </a:pPr>
            <a:r>
              <a:rPr lang="en-US" altLang="en-US" sz="2700" b="1"/>
              <a:t>Feedback &amp; evaluation</a:t>
            </a:r>
          </a:p>
          <a:p>
            <a:pPr>
              <a:buFont typeface="Wingdings" panose="05000000000000000000" pitchFamily="2" charset="2"/>
              <a:buChar char="v"/>
            </a:pPr>
            <a:endParaRPr lang="en-US" altLang="en-US" sz="2700" b="1"/>
          </a:p>
          <a:p>
            <a:pPr>
              <a:buFont typeface="Wingdings" panose="05000000000000000000" pitchFamily="2" charset="2"/>
              <a:buChar char="v"/>
            </a:pPr>
            <a:r>
              <a:rPr lang="en-US" altLang="en-US" sz="2700" b="1"/>
              <a:t>Multimethod supervision</a:t>
            </a:r>
          </a:p>
          <a:p>
            <a:pPr>
              <a:buFont typeface="Wingdings" panose="05000000000000000000" pitchFamily="2" charset="2"/>
              <a:buChar char="v"/>
            </a:pPr>
            <a:endParaRPr lang="en-US" altLang="en-US" sz="2700" b="1"/>
          </a:p>
          <a:p>
            <a:pPr>
              <a:buFont typeface="Wingdings" panose="05000000000000000000" pitchFamily="2" charset="2"/>
              <a:buChar char="v"/>
            </a:pPr>
            <a:r>
              <a:rPr lang="en-US" altLang="en-US" sz="2700" b="1"/>
              <a:t>Metasupervision of supervisee’</a:t>
            </a:r>
            <a:r>
              <a:rPr lang="en-US" altLang="ja-JP" sz="2700" b="1"/>
              <a:t>s supervisory practice</a:t>
            </a:r>
            <a:endParaRPr lang="en-US" altLang="en-US" sz="2700" b="1"/>
          </a:p>
        </p:txBody>
      </p:sp>
      <p:pic>
        <p:nvPicPr>
          <p:cNvPr id="4" name="Picture 3">
            <a:extLst>
              <a:ext uri="{FF2B5EF4-FFF2-40B4-BE49-F238E27FC236}">
                <a16:creationId xmlns:a16="http://schemas.microsoft.com/office/drawing/2014/main" id="{FC66166C-0016-4C94-A20D-3DED8F0B2D77}"/>
              </a:ext>
            </a:extLst>
          </p:cNvPr>
          <p:cNvPicPr>
            <a:picLocks noChangeAspect="1"/>
          </p:cNvPicPr>
          <p:nvPr/>
        </p:nvPicPr>
        <p:blipFill>
          <a:blip r:embed="rId3"/>
          <a:stretch>
            <a:fillRect/>
          </a:stretch>
        </p:blipFill>
        <p:spPr>
          <a:xfrm>
            <a:off x="7819802" y="2076857"/>
            <a:ext cx="3273499" cy="245512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19228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C00000"/>
                </a:solidFill>
                <a:effectLst>
                  <a:outerShdw blurRad="38100" dist="38100" dir="2700000" algn="tl">
                    <a:srgbClr val="C0C0C0"/>
                  </a:outerShdw>
                </a:effectLst>
              </a:rPr>
              <a:t>DEP…Ecological</a:t>
            </a:r>
            <a:endParaRPr lang="en-US" altLang="en-US">
              <a:solidFill>
                <a:srgbClr val="C00000"/>
              </a:solidFill>
            </a:endParaRPr>
          </a:p>
        </p:txBody>
      </p:sp>
      <p:sp>
        <p:nvSpPr>
          <p:cNvPr id="3" name="Content Placeholder 2"/>
          <p:cNvSpPr>
            <a:spLocks noGrp="1"/>
          </p:cNvSpPr>
          <p:nvPr>
            <p:ph idx="1"/>
          </p:nvPr>
        </p:nvSpPr>
        <p:spPr/>
        <p:txBody>
          <a:bodyPr>
            <a:normAutofit lnSpcReduction="10000"/>
          </a:bodyPr>
          <a:lstStyle/>
          <a:p>
            <a:pPr marL="365125" indent="-282575">
              <a:spcBef>
                <a:spcPts val="600"/>
              </a:spcBef>
              <a:buClr>
                <a:srgbClr val="3891A7"/>
              </a:buClr>
              <a:buSzPct val="80000"/>
            </a:pPr>
            <a:r>
              <a:rPr lang="en-US" altLang="en-US">
                <a:solidFill>
                  <a:srgbClr val="000000"/>
                </a:solidFill>
                <a:cs typeface="Times New Roman" panose="02020603050405020304" pitchFamily="18" charset="0"/>
              </a:rPr>
              <a:t>Cannot understand individual students, classrooms, or school communities without understanding their </a:t>
            </a:r>
            <a:r>
              <a:rPr lang="en-US" altLang="en-US">
                <a:solidFill>
                  <a:srgbClr val="FF0000"/>
                </a:solidFill>
                <a:effectLst>
                  <a:outerShdw blurRad="38100" dist="38100" dir="2700000" algn="tl">
                    <a:srgbClr val="C0C0C0"/>
                  </a:outerShdw>
                </a:effectLst>
                <a:cs typeface="Times New Roman" panose="02020603050405020304" pitchFamily="18" charset="0"/>
              </a:rPr>
              <a:t>interaction with larger environments</a:t>
            </a:r>
          </a:p>
          <a:p>
            <a:pPr marL="365125" indent="-282575">
              <a:spcBef>
                <a:spcPts val="600"/>
              </a:spcBef>
              <a:buClr>
                <a:srgbClr val="3891A7"/>
              </a:buClr>
              <a:buSzPct val="80000"/>
            </a:pPr>
            <a:endParaRPr lang="en-US" altLang="en-US">
              <a:solidFill>
                <a:srgbClr val="000000"/>
              </a:solidFill>
              <a:effectLst>
                <a:outerShdw blurRad="38100" dist="38100" dir="2700000" algn="tl">
                  <a:srgbClr val="C0C0C0"/>
                </a:outerShdw>
              </a:effectLst>
              <a:cs typeface="Times New Roman" panose="02020603050405020304" pitchFamily="18" charset="0"/>
            </a:endParaRPr>
          </a:p>
          <a:p>
            <a:pPr marL="365125" indent="-282575">
              <a:spcBef>
                <a:spcPts val="600"/>
              </a:spcBef>
              <a:buClr>
                <a:srgbClr val="3891A7"/>
              </a:buClr>
              <a:buSzPct val="80000"/>
            </a:pPr>
            <a:r>
              <a:rPr lang="en-US" altLang="en-US">
                <a:solidFill>
                  <a:srgbClr val="FF0000"/>
                </a:solidFill>
                <a:effectLst>
                  <a:outerShdw blurRad="38100" dist="38100" dir="2700000" algn="tl">
                    <a:srgbClr val="C0C0C0"/>
                  </a:outerShdw>
                </a:effectLst>
                <a:cs typeface="Times New Roman" panose="02020603050405020304" pitchFamily="18" charset="0"/>
              </a:rPr>
              <a:t>Diversity and Multicultural responsiveness </a:t>
            </a:r>
            <a:r>
              <a:rPr lang="en-US" altLang="en-US">
                <a:solidFill>
                  <a:srgbClr val="000000"/>
                </a:solidFill>
                <a:cs typeface="Times New Roman" panose="02020603050405020304" pitchFamily="18" charset="0"/>
              </a:rPr>
              <a:t>are core skills essential for professional practice</a:t>
            </a:r>
          </a:p>
          <a:p>
            <a:pPr marL="365125" indent="-282575">
              <a:spcBef>
                <a:spcPts val="600"/>
              </a:spcBef>
              <a:buClr>
                <a:srgbClr val="3891A7"/>
              </a:buClr>
              <a:buSzPct val="80000"/>
            </a:pPr>
            <a:endParaRPr lang="en-US" altLang="en-US">
              <a:solidFill>
                <a:srgbClr val="000000"/>
              </a:solidFill>
              <a:cs typeface="Times New Roman" panose="02020603050405020304" pitchFamily="18" charset="0"/>
            </a:endParaRPr>
          </a:p>
          <a:p>
            <a:pPr marL="365125" indent="-282575">
              <a:spcBef>
                <a:spcPts val="600"/>
              </a:spcBef>
              <a:buClr>
                <a:srgbClr val="3891A7"/>
              </a:buClr>
              <a:buSzPct val="80000"/>
            </a:pPr>
            <a:r>
              <a:rPr lang="en-US" altLang="en-US">
                <a:solidFill>
                  <a:srgbClr val="000000"/>
                </a:solidFill>
                <a:cs typeface="Times New Roman" panose="02020603050405020304" pitchFamily="18" charset="0"/>
              </a:rPr>
              <a:t>Sometimes </a:t>
            </a:r>
            <a:r>
              <a:rPr lang="ja-JP" altLang="en-US">
                <a:solidFill>
                  <a:srgbClr val="FF0000"/>
                </a:solidFill>
                <a:effectLst>
                  <a:outerShdw blurRad="38100" dist="38100" dir="2700000" algn="tl">
                    <a:srgbClr val="C0C0C0"/>
                  </a:outerShdw>
                </a:effectLst>
                <a:cs typeface="Times New Roman" panose="02020603050405020304" pitchFamily="18" charset="0"/>
              </a:rPr>
              <a:t>“</a:t>
            </a:r>
            <a:r>
              <a:rPr lang="en-US" altLang="ja-JP">
                <a:solidFill>
                  <a:srgbClr val="FF0000"/>
                </a:solidFill>
                <a:effectLst>
                  <a:outerShdw blurRad="38100" dist="38100" dir="2700000" algn="tl">
                    <a:srgbClr val="C0C0C0"/>
                  </a:outerShdw>
                </a:effectLst>
                <a:cs typeface="Times New Roman" panose="02020603050405020304" pitchFamily="18" charset="0"/>
              </a:rPr>
              <a:t>changing the system</a:t>
            </a:r>
            <a:r>
              <a:rPr lang="ja-JP" altLang="en-US">
                <a:solidFill>
                  <a:srgbClr val="FF0000"/>
                </a:solidFill>
                <a:effectLst>
                  <a:outerShdw blurRad="38100" dist="38100" dir="2700000" algn="tl">
                    <a:srgbClr val="C0C0C0"/>
                  </a:outerShdw>
                </a:effectLst>
                <a:cs typeface="Times New Roman" panose="02020603050405020304" pitchFamily="18" charset="0"/>
              </a:rPr>
              <a:t>”</a:t>
            </a:r>
            <a:r>
              <a:rPr lang="en-US" altLang="ja-JP">
                <a:solidFill>
                  <a:srgbClr val="FF0000"/>
                </a:solidFill>
                <a:effectLst>
                  <a:outerShdw blurRad="38100" dist="38100" dir="2700000" algn="tl">
                    <a:srgbClr val="C0C0C0"/>
                  </a:outerShdw>
                </a:effectLst>
                <a:cs typeface="Times New Roman" panose="02020603050405020304" pitchFamily="18" charset="0"/>
              </a:rPr>
              <a:t> </a:t>
            </a:r>
            <a:r>
              <a:rPr lang="en-US" altLang="ja-JP">
                <a:solidFill>
                  <a:srgbClr val="000000"/>
                </a:solidFill>
                <a:cs typeface="Times New Roman" panose="02020603050405020304" pitchFamily="18" charset="0"/>
              </a:rPr>
              <a:t>is the central component of intervention planning</a:t>
            </a:r>
          </a:p>
          <a:p>
            <a:pPr marL="365125" indent="-282575"/>
            <a:endParaRPr lang="en-US" altLang="en-US"/>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7170" name="Picture 2" descr="Image result for diversity&quo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76391" y="134679"/>
            <a:ext cx="2439893" cy="1367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15675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err="1"/>
              <a:t>DEP_Ecological_SJ</a:t>
            </a:r>
            <a:endParaRPr lang="en-US"/>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4122926855"/>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923259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3976577" cy="1143000"/>
          </a:xfrm>
        </p:spPr>
        <p:txBody>
          <a:bodyPr/>
          <a:lstStyle/>
          <a:p>
            <a:r>
              <a:rPr lang="en-US"/>
              <a:t>Privilege</a:t>
            </a:r>
          </a:p>
        </p:txBody>
      </p:sp>
      <p:sp>
        <p:nvSpPr>
          <p:cNvPr id="3" name="Content Placeholder 2"/>
          <p:cNvSpPr>
            <a:spLocks noGrp="1"/>
          </p:cNvSpPr>
          <p:nvPr>
            <p:ph idx="1"/>
          </p:nvPr>
        </p:nvSpPr>
        <p:spPr>
          <a:xfrm>
            <a:off x="672214" y="1933526"/>
            <a:ext cx="4927600" cy="1408642"/>
          </a:xfrm>
        </p:spPr>
        <p:txBody>
          <a:bodyPr>
            <a:noAutofit/>
          </a:bodyPr>
          <a:lstStyle/>
          <a:p>
            <a:pPr fontAlgn="base"/>
            <a:r>
              <a:rPr lang="en-US"/>
              <a:t>Lindsey, Robins, and Terrell (2009) suggest that </a:t>
            </a:r>
            <a:r>
              <a:rPr lang="en-US" b="1"/>
              <a:t>culturally competent educational leaders </a:t>
            </a:r>
            <a:r>
              <a:rPr lang="en-US"/>
              <a:t>should engage in the following:</a:t>
            </a:r>
          </a:p>
        </p:txBody>
      </p:sp>
      <p:sp>
        <p:nvSpPr>
          <p:cNvPr id="4" name="Rectangle 3"/>
          <p:cNvSpPr/>
          <p:nvPr/>
        </p:nvSpPr>
        <p:spPr>
          <a:xfrm>
            <a:off x="0" y="6183086"/>
            <a:ext cx="12192000" cy="67491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Diagram 4"/>
          <p:cNvGraphicFramePr/>
          <p:nvPr>
            <p:extLst>
              <p:ext uri="{D42A27DB-BD31-4B8C-83A1-F6EECF244321}">
                <p14:modId xmlns:p14="http://schemas.microsoft.com/office/powerpoint/2010/main" val="3405143455"/>
              </p:ext>
            </p:extLst>
          </p:nvPr>
        </p:nvGraphicFramePr>
        <p:xfrm>
          <a:off x="6287385" y="446567"/>
          <a:ext cx="5904615" cy="57171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953136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469A6-B507-254B-9A82-9894279545F8}"/>
              </a:ext>
            </a:extLst>
          </p:cNvPr>
          <p:cNvSpPr>
            <a:spLocks noGrp="1"/>
          </p:cNvSpPr>
          <p:nvPr>
            <p:ph type="title"/>
          </p:nvPr>
        </p:nvSpPr>
        <p:spPr/>
        <p:txBody>
          <a:bodyPr/>
          <a:lstStyle/>
          <a:p>
            <a:r>
              <a:rPr lang="en-US" b="1" dirty="0"/>
              <a:t>Agenda </a:t>
            </a:r>
          </a:p>
        </p:txBody>
      </p:sp>
      <p:sp>
        <p:nvSpPr>
          <p:cNvPr id="3" name="Content Placeholder 2">
            <a:extLst>
              <a:ext uri="{FF2B5EF4-FFF2-40B4-BE49-F238E27FC236}">
                <a16:creationId xmlns:a16="http://schemas.microsoft.com/office/drawing/2014/main" id="{ED36A369-7549-8942-A28C-E4140B5781F2}"/>
              </a:ext>
            </a:extLst>
          </p:cNvPr>
          <p:cNvSpPr>
            <a:spLocks noGrp="1"/>
          </p:cNvSpPr>
          <p:nvPr>
            <p:ph idx="1"/>
          </p:nvPr>
        </p:nvSpPr>
        <p:spPr/>
        <p:txBody>
          <a:bodyPr>
            <a:normAutofit/>
          </a:bodyPr>
          <a:lstStyle/>
          <a:p>
            <a:r>
              <a:rPr lang="en-US" dirty="0"/>
              <a:t>Definitions of Supervision and Social Justice</a:t>
            </a:r>
          </a:p>
          <a:p>
            <a:r>
              <a:rPr lang="en-US" dirty="0"/>
              <a:t>Goals of Supervision</a:t>
            </a:r>
          </a:p>
          <a:p>
            <a:r>
              <a:rPr lang="en-US" dirty="0"/>
              <a:t> Administrative vs. Clinical Supervision</a:t>
            </a:r>
          </a:p>
          <a:p>
            <a:r>
              <a:rPr lang="en-US" dirty="0"/>
              <a:t>Supervision and Social Justice</a:t>
            </a:r>
          </a:p>
          <a:p>
            <a:r>
              <a:rPr lang="en-US" dirty="0"/>
              <a:t>Supervision vs. Mentoring</a:t>
            </a:r>
          </a:p>
          <a:p>
            <a:r>
              <a:rPr lang="en-US" dirty="0"/>
              <a:t>Roles and Responsibilities of Supervisors and Supervisees</a:t>
            </a:r>
          </a:p>
          <a:p>
            <a:r>
              <a:rPr lang="en-US" dirty="0"/>
              <a:t>Promoting Cultural and Diversity Competence</a:t>
            </a:r>
          </a:p>
          <a:p>
            <a:endParaRPr lang="en-US" dirty="0"/>
          </a:p>
          <a:p>
            <a:endParaRPr lang="en-US" dirty="0"/>
          </a:p>
          <a:p>
            <a:endParaRPr lang="en-US" dirty="0"/>
          </a:p>
          <a:p>
            <a:endParaRPr lang="en-US" dirty="0"/>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27368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Oppression</a:t>
            </a:r>
          </a:p>
        </p:txBody>
      </p:sp>
      <p:sp>
        <p:nvSpPr>
          <p:cNvPr id="3" name="Content Placeholder 2"/>
          <p:cNvSpPr>
            <a:spLocks noGrp="1"/>
          </p:cNvSpPr>
          <p:nvPr>
            <p:ph idx="1"/>
          </p:nvPr>
        </p:nvSpPr>
        <p:spPr>
          <a:xfrm>
            <a:off x="597568" y="1900988"/>
            <a:ext cx="4600074" cy="3554079"/>
          </a:xfrm>
        </p:spPr>
        <p:txBody>
          <a:bodyPr>
            <a:normAutofit fontScale="85000" lnSpcReduction="10000"/>
          </a:bodyPr>
          <a:lstStyle/>
          <a:p>
            <a:r>
              <a:rPr lang="en-US"/>
              <a:t>Oppression is defined as a system that maintains advantage and disadvantage based on social group memberships and operates, intentionally and unintentionally, on individual, institutional, and cultural levels (Adams et al., 2007). </a:t>
            </a:r>
          </a:p>
          <a:p>
            <a:endParaRPr lang="en-US"/>
          </a:p>
        </p:txBody>
      </p:sp>
      <p:graphicFrame>
        <p:nvGraphicFramePr>
          <p:cNvPr id="4" name="Diagram 3"/>
          <p:cNvGraphicFramePr/>
          <p:nvPr>
            <p:extLst>
              <p:ext uri="{D42A27DB-BD31-4B8C-83A1-F6EECF244321}">
                <p14:modId xmlns:p14="http://schemas.microsoft.com/office/powerpoint/2010/main" val="3978419941"/>
              </p:ext>
            </p:extLst>
          </p:nvPr>
        </p:nvGraphicFramePr>
        <p:xfrm>
          <a:off x="5185611" y="1852862"/>
          <a:ext cx="6389701" cy="33783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6507126"/>
            <a:ext cx="12192000" cy="35087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65863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C00000"/>
                </a:solidFill>
                <a:effectLst>
                  <a:outerShdw blurRad="38100" dist="38100" dir="2700000" algn="tl">
                    <a:srgbClr val="C0C0C0"/>
                  </a:outerShdw>
                </a:effectLst>
              </a:rPr>
              <a:t>DEP…Ecological</a:t>
            </a:r>
            <a:endParaRPr lang="en-US" altLang="en-US">
              <a:solidFill>
                <a:srgbClr val="C00000"/>
              </a:solidFill>
            </a:endParaRPr>
          </a:p>
        </p:txBody>
      </p:sp>
      <p:sp>
        <p:nvSpPr>
          <p:cNvPr id="3" name="Content Placeholder 2"/>
          <p:cNvSpPr>
            <a:spLocks noGrp="1"/>
          </p:cNvSpPr>
          <p:nvPr>
            <p:ph idx="1"/>
          </p:nvPr>
        </p:nvSpPr>
        <p:spPr/>
        <p:txBody>
          <a:bodyPr>
            <a:normAutofit/>
          </a:bodyPr>
          <a:lstStyle/>
          <a:p>
            <a:pPr>
              <a:buClr>
                <a:srgbClr val="0070C0"/>
              </a:buClr>
              <a:defRPr/>
            </a:pPr>
            <a:r>
              <a:rPr lang="en-US" sz="2800" b="1">
                <a:solidFill>
                  <a:srgbClr val="0070C0"/>
                </a:solidFill>
                <a:effectLst>
                  <a:outerShdw blurRad="38100" dist="38100" dir="2700000" algn="tl">
                    <a:srgbClr val="000000">
                      <a:alpha val="43137"/>
                    </a:srgbClr>
                  </a:outerShdw>
                </a:effectLst>
                <a:ea typeface="ＭＳ Ｐゴシック" charset="0"/>
              </a:rPr>
              <a:t>Behavioral Markers</a:t>
            </a:r>
            <a:endParaRPr lang="en-US" sz="2800">
              <a:solidFill>
                <a:srgbClr val="0070C0"/>
              </a:solidFill>
              <a:effectLst>
                <a:outerShdw blurRad="38100" dist="38100" dir="2700000" algn="tl">
                  <a:srgbClr val="000000">
                    <a:alpha val="43137"/>
                  </a:srgbClr>
                </a:outerShdw>
              </a:effectLst>
              <a:ea typeface="ＭＳ Ｐゴシック" charset="0"/>
            </a:endParaRPr>
          </a:p>
          <a:p>
            <a:pPr>
              <a:spcBef>
                <a:spcPts val="0"/>
              </a:spcBef>
              <a:buFont typeface="Wingdings" panose="05000000000000000000" pitchFamily="2" charset="2"/>
              <a:buChar char="v"/>
              <a:defRPr/>
            </a:pPr>
            <a:endParaRPr lang="en-US" sz="225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buClr>
                <a:srgbClr val="FFC000"/>
              </a:buClr>
              <a:buFont typeface="Wingdings" panose="05000000000000000000" pitchFamily="2" charset="2"/>
              <a:buChar char="v"/>
              <a:defRPr/>
            </a:pPr>
            <a:r>
              <a:rPr lang="en-US" sz="2800">
                <a:solidFill>
                  <a:srgbClr val="C00000"/>
                </a:solidFill>
                <a:ea typeface="Calibri" panose="020F0502020204030204" pitchFamily="34" charset="0"/>
                <a:cs typeface="Times New Roman" panose="02020603050405020304" pitchFamily="18" charset="0"/>
              </a:rPr>
              <a:t>Establish</a:t>
            </a:r>
            <a:r>
              <a:rPr lang="en-US" sz="2800">
                <a:ea typeface="Calibri" panose="020F0502020204030204" pitchFamily="34" charset="0"/>
                <a:cs typeface="Times New Roman" panose="02020603050405020304" pitchFamily="18" charset="0"/>
              </a:rPr>
              <a:t> and define diversity and multicultural responsiveness as a </a:t>
            </a:r>
            <a:r>
              <a:rPr lang="en-US" sz="2800">
                <a:solidFill>
                  <a:srgbClr val="C00000"/>
                </a:solidFill>
                <a:ea typeface="Calibri" panose="020F0502020204030204" pitchFamily="34" charset="0"/>
                <a:cs typeface="Times New Roman" panose="02020603050405020304" pitchFamily="18" charset="0"/>
              </a:rPr>
              <a:t>supervisory goal from the beginning </a:t>
            </a:r>
            <a:r>
              <a:rPr lang="en-US" sz="2800">
                <a:ea typeface="Calibri" panose="020F0502020204030204" pitchFamily="34" charset="0"/>
                <a:cs typeface="Times New Roman" panose="02020603050405020304" pitchFamily="18" charset="0"/>
              </a:rPr>
              <a:t>of the supervisory relationship</a:t>
            </a:r>
          </a:p>
          <a:p>
            <a:pPr>
              <a:spcBef>
                <a:spcPts val="0"/>
              </a:spcBef>
              <a:buClr>
                <a:srgbClr val="FFC000"/>
              </a:buClr>
              <a:buFont typeface="Wingdings" panose="05000000000000000000" pitchFamily="2" charset="2"/>
              <a:buChar char="v"/>
              <a:defRPr/>
            </a:pPr>
            <a:endParaRPr lang="en-US" sz="2800">
              <a:ea typeface="Calibri" panose="020F0502020204030204" pitchFamily="34" charset="0"/>
              <a:cs typeface="Times New Roman" panose="02020603050405020304" pitchFamily="18" charset="0"/>
            </a:endParaRPr>
          </a:p>
          <a:p>
            <a:pPr>
              <a:spcBef>
                <a:spcPts val="0"/>
              </a:spcBef>
              <a:buClr>
                <a:srgbClr val="FFC000"/>
              </a:buClr>
              <a:buFont typeface="Wingdings" panose="05000000000000000000" pitchFamily="2" charset="2"/>
              <a:buChar char="v"/>
              <a:defRPr/>
            </a:pPr>
            <a:r>
              <a:rPr lang="en-US" sz="2800">
                <a:solidFill>
                  <a:srgbClr val="C00000"/>
                </a:solidFill>
                <a:ea typeface="Calibri" panose="020F0502020204030204" pitchFamily="34" charset="0"/>
                <a:cs typeface="Times New Roman" panose="02020603050405020304" pitchFamily="18" charset="0"/>
              </a:rPr>
              <a:t>Orient</a:t>
            </a:r>
            <a:r>
              <a:rPr lang="en-US" sz="2800">
                <a:ea typeface="Calibri" panose="020F0502020204030204" pitchFamily="34" charset="0"/>
                <a:cs typeface="Times New Roman" panose="02020603050405020304" pitchFamily="18" charset="0"/>
              </a:rPr>
              <a:t> the supervisee to the </a:t>
            </a:r>
            <a:r>
              <a:rPr lang="en-US" sz="2800">
                <a:solidFill>
                  <a:srgbClr val="C00000"/>
                </a:solidFill>
                <a:ea typeface="Calibri" panose="020F0502020204030204" pitchFamily="34" charset="0"/>
                <a:cs typeface="Times New Roman" panose="02020603050405020304" pitchFamily="18" charset="0"/>
              </a:rPr>
              <a:t>school and community cultures</a:t>
            </a:r>
          </a:p>
          <a:p>
            <a:pPr>
              <a:spcBef>
                <a:spcPts val="0"/>
              </a:spcBef>
              <a:buClr>
                <a:srgbClr val="FFC000"/>
              </a:buClr>
              <a:buFont typeface="Wingdings" panose="05000000000000000000" pitchFamily="2" charset="2"/>
              <a:buChar char="v"/>
              <a:defRPr/>
            </a:pPr>
            <a:endParaRPr lang="en-US" sz="2800">
              <a:solidFill>
                <a:srgbClr val="C00000"/>
              </a:solidFill>
              <a:ea typeface="Calibri" panose="020F0502020204030204" pitchFamily="34" charset="0"/>
              <a:cs typeface="Times New Roman" panose="02020603050405020304" pitchFamily="18" charset="0"/>
            </a:endParaRPr>
          </a:p>
          <a:p>
            <a:pPr>
              <a:spcBef>
                <a:spcPts val="0"/>
              </a:spcBef>
              <a:buClr>
                <a:srgbClr val="FFC000"/>
              </a:buClr>
              <a:buFont typeface="Wingdings" panose="05000000000000000000" pitchFamily="2" charset="2"/>
              <a:buChar char="v"/>
              <a:defRPr/>
            </a:pPr>
            <a:r>
              <a:rPr lang="en-US" sz="2800">
                <a:solidFill>
                  <a:srgbClr val="C00000"/>
                </a:solidFill>
                <a:ea typeface="Calibri" panose="020F0502020204030204" pitchFamily="34" charset="0"/>
                <a:cs typeface="Times New Roman" panose="02020603050405020304" pitchFamily="18" charset="0"/>
              </a:rPr>
              <a:t>Orient</a:t>
            </a:r>
            <a:r>
              <a:rPr lang="en-US" sz="2800">
                <a:ea typeface="Calibri" panose="020F0502020204030204" pitchFamily="34" charset="0"/>
                <a:cs typeface="Times New Roman" panose="02020603050405020304" pitchFamily="18" charset="0"/>
              </a:rPr>
              <a:t> the supervisee to the </a:t>
            </a:r>
            <a:r>
              <a:rPr lang="en-US" sz="2800">
                <a:solidFill>
                  <a:srgbClr val="C00000"/>
                </a:solidFill>
                <a:ea typeface="Calibri" panose="020F0502020204030204" pitchFamily="34" charset="0"/>
                <a:cs typeface="Times New Roman" panose="02020603050405020304" pitchFamily="18" charset="0"/>
              </a:rPr>
              <a:t>representative ethnic cultures </a:t>
            </a:r>
            <a:r>
              <a:rPr lang="en-US" sz="2800">
                <a:ea typeface="Calibri" panose="020F0502020204030204" pitchFamily="34" charset="0"/>
                <a:cs typeface="Times New Roman" panose="02020603050405020304" pitchFamily="18" charset="0"/>
              </a:rPr>
              <a:t>present in the school community</a:t>
            </a:r>
          </a:p>
        </p:txBody>
      </p:sp>
      <p:pic>
        <p:nvPicPr>
          <p:cNvPr id="5" name="Picture 4">
            <a:extLst>
              <a:ext uri="{FF2B5EF4-FFF2-40B4-BE49-F238E27FC236}">
                <a16:creationId xmlns:a16="http://schemas.microsoft.com/office/drawing/2014/main" id="{CEFC0DB3-85D3-430C-8321-AAE44B5B21F7}"/>
              </a:ext>
            </a:extLst>
          </p:cNvPr>
          <p:cNvPicPr>
            <a:picLocks noChangeAspect="1"/>
          </p:cNvPicPr>
          <p:nvPr/>
        </p:nvPicPr>
        <p:blipFill>
          <a:blip r:embed="rId3"/>
          <a:stretch>
            <a:fillRect/>
          </a:stretch>
        </p:blipFill>
        <p:spPr>
          <a:xfrm>
            <a:off x="10158931" y="190231"/>
            <a:ext cx="1847850" cy="1857375"/>
          </a:xfrm>
          <a:prstGeom prst="rect">
            <a:avLst/>
          </a:prstGeom>
        </p:spPr>
      </p:pic>
      <p:sp>
        <p:nvSpPr>
          <p:cNvPr id="6" name="Rectangle 5"/>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09385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FFC000"/>
                </a:solidFill>
                <a:effectLst>
                  <a:outerShdw blurRad="38100" dist="38100" dir="2700000" algn="tl">
                    <a:srgbClr val="C0C0C0"/>
                  </a:outerShdw>
                </a:effectLst>
              </a:rPr>
              <a:t>E...</a:t>
            </a:r>
            <a:r>
              <a:rPr lang="en-US" altLang="en-US" b="1">
                <a:solidFill>
                  <a:srgbClr val="0070C0"/>
                </a:solidFill>
                <a:effectLst>
                  <a:outerShdw blurRad="38100" dist="38100" dir="2700000" algn="tl">
                    <a:srgbClr val="C0C0C0"/>
                  </a:outerShdw>
                </a:effectLst>
              </a:rPr>
              <a:t>Behavioral Markers…</a:t>
            </a:r>
          </a:p>
        </p:txBody>
      </p:sp>
      <p:sp>
        <p:nvSpPr>
          <p:cNvPr id="3" name="Content Placeholder 2"/>
          <p:cNvSpPr>
            <a:spLocks noGrp="1"/>
          </p:cNvSpPr>
          <p:nvPr>
            <p:ph idx="1"/>
          </p:nvPr>
        </p:nvSpPr>
        <p:spPr>
          <a:xfrm>
            <a:off x="609600" y="1600201"/>
            <a:ext cx="8016949" cy="4525963"/>
          </a:xfrm>
        </p:spPr>
        <p:txBody>
          <a:bodyPr>
            <a:normAutofit fontScale="92500"/>
          </a:bodyPr>
          <a:lstStyle/>
          <a:p>
            <a:pPr>
              <a:spcBef>
                <a:spcPts val="0"/>
              </a:spcBef>
              <a:buClr>
                <a:srgbClr val="E48312"/>
              </a:buClr>
              <a:buFont typeface="Wingdings" panose="05000000000000000000" pitchFamily="2" charset="2"/>
              <a:buChar char="v"/>
              <a:defRPr/>
            </a:pPr>
            <a:endParaRPr lang="en-US" sz="2400">
              <a:solidFill>
                <a:srgbClr val="000000">
                  <a:lumMod val="75000"/>
                  <a:lumOff val="25000"/>
                </a:srgbClr>
              </a:solidFill>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buClr>
                <a:srgbClr val="FFC000"/>
              </a:buClr>
              <a:buFont typeface="Wingdings" panose="05000000000000000000" pitchFamily="2" charset="2"/>
              <a:buChar char="v"/>
              <a:defRPr/>
            </a:pPr>
            <a:r>
              <a:rPr lang="en-US">
                <a:solidFill>
                  <a:srgbClr val="000000">
                    <a:lumMod val="75000"/>
                    <a:lumOff val="25000"/>
                  </a:srgbClr>
                </a:solidFill>
                <a:ea typeface="Calibri" panose="020F0502020204030204" pitchFamily="34" charset="0"/>
                <a:cs typeface="Times New Roman" panose="02020603050405020304" pitchFamily="18" charset="0"/>
              </a:rPr>
              <a:t>Discuss </a:t>
            </a:r>
            <a:r>
              <a:rPr lang="en-US">
                <a:solidFill>
                  <a:srgbClr val="C00000"/>
                </a:solidFill>
                <a:ea typeface="Calibri" panose="020F0502020204030204" pitchFamily="34" charset="0"/>
                <a:cs typeface="Times New Roman" panose="02020603050405020304" pitchFamily="18" charset="0"/>
              </a:rPr>
              <a:t>supervisor and supervisee cultural backgrounds</a:t>
            </a:r>
            <a:r>
              <a:rPr lang="en-US">
                <a:solidFill>
                  <a:srgbClr val="000000">
                    <a:lumMod val="75000"/>
                    <a:lumOff val="25000"/>
                  </a:srgbClr>
                </a:solidFill>
                <a:ea typeface="Calibri" panose="020F0502020204030204" pitchFamily="34" charset="0"/>
                <a:cs typeface="Times New Roman" panose="02020603050405020304" pitchFamily="18" charset="0"/>
              </a:rPr>
              <a:t> and their potential </a:t>
            </a:r>
            <a:r>
              <a:rPr lang="en-US">
                <a:solidFill>
                  <a:srgbClr val="C00000"/>
                </a:solidFill>
                <a:ea typeface="Calibri" panose="020F0502020204030204" pitchFamily="34" charset="0"/>
                <a:cs typeface="Times New Roman" panose="02020603050405020304" pitchFamily="18" charset="0"/>
              </a:rPr>
              <a:t>implications for psychological practice </a:t>
            </a:r>
            <a:r>
              <a:rPr lang="en-US">
                <a:solidFill>
                  <a:srgbClr val="000000">
                    <a:lumMod val="75000"/>
                    <a:lumOff val="25000"/>
                  </a:srgbClr>
                </a:solidFill>
                <a:ea typeface="Calibri" panose="020F0502020204030204" pitchFamily="34" charset="0"/>
                <a:cs typeface="Times New Roman" panose="02020603050405020304" pitchFamily="18" charset="0"/>
              </a:rPr>
              <a:t>(strengths and limitations) and for the supervisory relationship</a:t>
            </a:r>
          </a:p>
          <a:p>
            <a:pPr>
              <a:lnSpc>
                <a:spcPct val="150000"/>
              </a:lnSpc>
              <a:spcBef>
                <a:spcPts val="0"/>
              </a:spcBef>
              <a:buClr>
                <a:srgbClr val="FFC000"/>
              </a:buClr>
              <a:buFont typeface="Wingdings" panose="05000000000000000000" pitchFamily="2" charset="2"/>
              <a:buChar char="v"/>
              <a:defRPr/>
            </a:pPr>
            <a:endParaRPr lang="en-US">
              <a:solidFill>
                <a:srgbClr val="000000">
                  <a:lumMod val="75000"/>
                  <a:lumOff val="25000"/>
                </a:srgbClr>
              </a:solidFill>
              <a:ea typeface="Calibri" panose="020F0502020204030204" pitchFamily="34" charset="0"/>
              <a:cs typeface="Times New Roman" panose="02020603050405020304" pitchFamily="18" charset="0"/>
            </a:endParaRPr>
          </a:p>
          <a:p>
            <a:pPr>
              <a:spcBef>
                <a:spcPts val="0"/>
              </a:spcBef>
              <a:buClr>
                <a:srgbClr val="FFC000"/>
              </a:buClr>
              <a:buFont typeface="Wingdings" panose="05000000000000000000" pitchFamily="2" charset="2"/>
              <a:buChar char="v"/>
              <a:defRPr/>
            </a:pPr>
            <a:r>
              <a:rPr lang="en-US">
                <a:solidFill>
                  <a:srgbClr val="000000">
                    <a:lumMod val="75000"/>
                    <a:lumOff val="25000"/>
                  </a:srgbClr>
                </a:solidFill>
                <a:ea typeface="Calibri" panose="020F0502020204030204" pitchFamily="34" charset="0"/>
                <a:cs typeface="Times New Roman" panose="02020603050405020304" pitchFamily="18" charset="0"/>
              </a:rPr>
              <a:t>Discuss the influence of local </a:t>
            </a:r>
            <a:r>
              <a:rPr lang="en-US">
                <a:solidFill>
                  <a:srgbClr val="C00000"/>
                </a:solidFill>
                <a:ea typeface="Calibri" panose="020F0502020204030204" pitchFamily="34" charset="0"/>
                <a:cs typeface="Times New Roman" panose="02020603050405020304" pitchFamily="18" charset="0"/>
              </a:rPr>
              <a:t>socioeconomic factors </a:t>
            </a:r>
            <a:r>
              <a:rPr lang="en-US">
                <a:solidFill>
                  <a:srgbClr val="000000">
                    <a:lumMod val="75000"/>
                    <a:lumOff val="25000"/>
                  </a:srgbClr>
                </a:solidFill>
                <a:ea typeface="Calibri" panose="020F0502020204030204" pitchFamily="34" charset="0"/>
                <a:cs typeface="Times New Roman" panose="02020603050405020304" pitchFamily="18" charset="0"/>
              </a:rPr>
              <a:t>and family histories of oppression and privilege within a social justice framework</a:t>
            </a:r>
          </a:p>
          <a:p>
            <a:pPr>
              <a:buClr>
                <a:srgbClr val="E48312"/>
              </a:buClr>
              <a:defRPr/>
            </a:pPr>
            <a:endParaRPr lang="en-US" sz="1050">
              <a:solidFill>
                <a:srgbClr val="000000">
                  <a:lumMod val="75000"/>
                  <a:lumOff val="25000"/>
                </a:srgbClr>
              </a:solidFill>
              <a:ea typeface="ＭＳ Ｐゴシック" charset="0"/>
            </a:endParaRPr>
          </a:p>
          <a:p>
            <a:pPr>
              <a:defRPr/>
            </a:pPr>
            <a:endParaRPr lang="en-US">
              <a:ea typeface="ＭＳ Ｐゴシック" charset="0"/>
            </a:endParaRPr>
          </a:p>
        </p:txBody>
      </p:sp>
      <p:pic>
        <p:nvPicPr>
          <p:cNvPr id="4" name="Picture 3">
            <a:extLst>
              <a:ext uri="{FF2B5EF4-FFF2-40B4-BE49-F238E27FC236}">
                <a16:creationId xmlns:a16="http://schemas.microsoft.com/office/drawing/2014/main" id="{D725D2FD-0F55-48FE-986F-131098C0CD27}"/>
              </a:ext>
            </a:extLst>
          </p:cNvPr>
          <p:cNvPicPr>
            <a:picLocks noChangeAspect="1"/>
          </p:cNvPicPr>
          <p:nvPr/>
        </p:nvPicPr>
        <p:blipFill>
          <a:blip r:embed="rId3"/>
          <a:stretch>
            <a:fillRect/>
          </a:stretch>
        </p:blipFill>
        <p:spPr>
          <a:xfrm>
            <a:off x="9497043" y="324759"/>
            <a:ext cx="2115334" cy="1297405"/>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0244" name="Picture 4" descr="Image result for unequal city&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95761" y="1888216"/>
            <a:ext cx="1460573" cy="2188667"/>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http://t0.gstatic.com/images?q=tbn%3AANd9GcSSI5zr7eNbkYfwixkoTo0HxwgUFUvXeB8Cgi_nKEcKi4OYWz72zM3AbV8sAQ&amp;usqp=C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54757" y="4291086"/>
            <a:ext cx="2047875" cy="20478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5315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80484" y="139959"/>
            <a:ext cx="10972800" cy="1143000"/>
          </a:xfrm>
        </p:spPr>
        <p:txBody>
          <a:bodyPr/>
          <a:lstStyle/>
          <a:p>
            <a:r>
              <a:rPr lang="en-US" altLang="en-US" b="1">
                <a:solidFill>
                  <a:srgbClr val="FFC000"/>
                </a:solidFill>
                <a:effectLst>
                  <a:outerShdw blurRad="38100" dist="38100" dir="2700000" algn="tl">
                    <a:srgbClr val="C0C0C0"/>
                  </a:outerShdw>
                </a:effectLst>
              </a:rPr>
              <a:t>E...</a:t>
            </a:r>
            <a:r>
              <a:rPr lang="en-US" altLang="en-US" b="1">
                <a:solidFill>
                  <a:srgbClr val="0070C0"/>
                </a:solidFill>
                <a:effectLst>
                  <a:outerShdw blurRad="38100" dist="38100" dir="2700000" algn="tl">
                    <a:srgbClr val="C0C0C0"/>
                  </a:outerShdw>
                </a:effectLst>
              </a:rPr>
              <a:t>Behavioral Markers…( Course Example)</a:t>
            </a:r>
            <a:endParaRPr lang="en-US"/>
          </a:p>
        </p:txBody>
      </p:sp>
      <p:pic>
        <p:nvPicPr>
          <p:cNvPr id="4" name="Picture 3"/>
          <p:cNvPicPr>
            <a:picLocks noChangeAspect="1"/>
          </p:cNvPicPr>
          <p:nvPr/>
        </p:nvPicPr>
        <p:blipFill rotWithShape="1">
          <a:blip r:embed="rId3"/>
          <a:srcRect l="15350" t="16707" r="65562" b="6921"/>
          <a:stretch/>
        </p:blipFill>
        <p:spPr>
          <a:xfrm>
            <a:off x="1028659" y="1282995"/>
            <a:ext cx="3701143" cy="4961861"/>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aphicFrame>
        <p:nvGraphicFramePr>
          <p:cNvPr id="6" name="Diagram 5"/>
          <p:cNvGraphicFramePr/>
          <p:nvPr>
            <p:extLst>
              <p:ext uri="{D42A27DB-BD31-4B8C-83A1-F6EECF244321}">
                <p14:modId xmlns:p14="http://schemas.microsoft.com/office/powerpoint/2010/main" val="3174377938"/>
              </p:ext>
            </p:extLst>
          </p:nvPr>
        </p:nvGraphicFramePr>
        <p:xfrm>
          <a:off x="5500576" y="1127051"/>
          <a:ext cx="6459870" cy="47986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494218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FFC000"/>
                </a:solidFill>
                <a:effectLst>
                  <a:outerShdw blurRad="38100" dist="38100" dir="2700000" algn="tl">
                    <a:srgbClr val="C0C0C0"/>
                  </a:outerShdw>
                </a:effectLst>
              </a:rPr>
              <a:t>E...</a:t>
            </a:r>
            <a:r>
              <a:rPr lang="en-US" altLang="en-US" b="1">
                <a:solidFill>
                  <a:srgbClr val="0070C0"/>
                </a:solidFill>
                <a:effectLst>
                  <a:outerShdw blurRad="38100" dist="38100" dir="2700000" algn="tl">
                    <a:srgbClr val="C0C0C0"/>
                  </a:outerShdw>
                </a:effectLst>
              </a:rPr>
              <a:t>Behavioral Markers…</a:t>
            </a:r>
            <a:endParaRPr lang="en-US" altLang="en-US"/>
          </a:p>
        </p:txBody>
      </p:sp>
      <p:sp>
        <p:nvSpPr>
          <p:cNvPr id="3" name="Content Placeholder 2"/>
          <p:cNvSpPr>
            <a:spLocks noGrp="1"/>
          </p:cNvSpPr>
          <p:nvPr>
            <p:ph idx="1"/>
          </p:nvPr>
        </p:nvSpPr>
        <p:spPr/>
        <p:txBody>
          <a:bodyPr>
            <a:normAutofit/>
          </a:bodyPr>
          <a:lstStyle/>
          <a:p>
            <a:pPr>
              <a:spcBef>
                <a:spcPts val="0"/>
              </a:spcBef>
              <a:buFont typeface="Wingdings" panose="05000000000000000000" pitchFamily="2" charset="2"/>
              <a:buChar char="v"/>
              <a:defRPr/>
            </a:pPr>
            <a:endParaRPr lang="en-US" sz="2400">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buClr>
                <a:srgbClr val="FFC000"/>
              </a:buClr>
              <a:buFont typeface="Wingdings" panose="05000000000000000000" pitchFamily="2" charset="2"/>
              <a:buChar char="v"/>
              <a:defRPr/>
            </a:pPr>
            <a:r>
              <a:rPr lang="en-US" sz="3600">
                <a:ea typeface="Calibri" panose="020F0502020204030204" pitchFamily="34" charset="0"/>
                <a:cs typeface="Times New Roman" panose="02020603050405020304" pitchFamily="18" charset="0"/>
              </a:rPr>
              <a:t>Incorporate attention to relevant diversity and multicultural issues into </a:t>
            </a:r>
            <a:r>
              <a:rPr lang="en-US" sz="3600">
                <a:solidFill>
                  <a:srgbClr val="C00000"/>
                </a:solidFill>
                <a:ea typeface="Calibri" panose="020F0502020204030204" pitchFamily="34" charset="0"/>
                <a:cs typeface="Times New Roman" panose="02020603050405020304" pitchFamily="18" charset="0"/>
              </a:rPr>
              <a:t>all practice activities</a:t>
            </a:r>
          </a:p>
          <a:p>
            <a:pPr>
              <a:spcBef>
                <a:spcPts val="0"/>
              </a:spcBef>
              <a:buClr>
                <a:srgbClr val="FFC000"/>
              </a:buClr>
              <a:buFont typeface="Wingdings" panose="05000000000000000000" pitchFamily="2" charset="2"/>
              <a:buChar char="v"/>
              <a:defRPr/>
            </a:pPr>
            <a:endParaRPr lang="en-US" sz="3600">
              <a:ea typeface="Calibri" panose="020F0502020204030204" pitchFamily="34" charset="0"/>
              <a:cs typeface="Times New Roman" panose="02020603050405020304" pitchFamily="18" charset="0"/>
            </a:endParaRPr>
          </a:p>
          <a:p>
            <a:pPr>
              <a:spcBef>
                <a:spcPts val="0"/>
              </a:spcBef>
              <a:buClr>
                <a:srgbClr val="FFC000"/>
              </a:buClr>
              <a:buFont typeface="Wingdings" panose="05000000000000000000" pitchFamily="2" charset="2"/>
              <a:buChar char="v"/>
              <a:defRPr/>
            </a:pPr>
            <a:r>
              <a:rPr lang="en-US" sz="3600">
                <a:ea typeface="Calibri" panose="020F0502020204030204" pitchFamily="34" charset="0"/>
                <a:cs typeface="Times New Roman" panose="02020603050405020304" pitchFamily="18" charset="0"/>
              </a:rPr>
              <a:t>Provide </a:t>
            </a:r>
            <a:r>
              <a:rPr lang="en-US" sz="3600">
                <a:solidFill>
                  <a:srgbClr val="C00000"/>
                </a:solidFill>
                <a:ea typeface="Calibri" panose="020F0502020204030204" pitchFamily="34" charset="0"/>
                <a:cs typeface="Times New Roman" panose="02020603050405020304" pitchFamily="18" charset="0"/>
              </a:rPr>
              <a:t>feedback</a:t>
            </a:r>
            <a:r>
              <a:rPr lang="en-US" sz="3600">
                <a:ea typeface="Calibri" panose="020F0502020204030204" pitchFamily="34" charset="0"/>
                <a:cs typeface="Times New Roman" panose="02020603050405020304" pitchFamily="18" charset="0"/>
              </a:rPr>
              <a:t> as appropriate for the </a:t>
            </a:r>
            <a:r>
              <a:rPr lang="en-US" sz="3600">
                <a:solidFill>
                  <a:srgbClr val="C00000"/>
                </a:solidFill>
                <a:ea typeface="Calibri" panose="020F0502020204030204" pitchFamily="34" charset="0"/>
                <a:cs typeface="Times New Roman" panose="02020603050405020304" pitchFamily="18" charset="0"/>
              </a:rPr>
              <a:t>interference</a:t>
            </a:r>
            <a:r>
              <a:rPr lang="en-US" sz="3600">
                <a:ea typeface="Calibri" panose="020F0502020204030204" pitchFamily="34" charset="0"/>
                <a:cs typeface="Times New Roman" panose="02020603050405020304" pitchFamily="18" charset="0"/>
              </a:rPr>
              <a:t> of any blind spots, personal biases, or limiting cultural perspectives on clinical work</a:t>
            </a:r>
          </a:p>
          <a:p>
            <a:pPr>
              <a:defRPr/>
            </a:pPr>
            <a:endParaRPr lang="en-US">
              <a:ea typeface="ＭＳ Ｐゴシック" charset="0"/>
            </a:endParaRPr>
          </a:p>
        </p:txBody>
      </p:sp>
      <p:pic>
        <p:nvPicPr>
          <p:cNvPr id="5" name="Picture 4">
            <a:extLst>
              <a:ext uri="{FF2B5EF4-FFF2-40B4-BE49-F238E27FC236}">
                <a16:creationId xmlns:a16="http://schemas.microsoft.com/office/drawing/2014/main" id="{4678D184-83B7-4F58-B660-A390C7A4671C}"/>
              </a:ext>
            </a:extLst>
          </p:cNvPr>
          <p:cNvPicPr>
            <a:picLocks noChangeAspect="1"/>
          </p:cNvPicPr>
          <p:nvPr/>
        </p:nvPicPr>
        <p:blipFill>
          <a:blip r:embed="rId3"/>
          <a:stretch>
            <a:fillRect/>
          </a:stretch>
        </p:blipFill>
        <p:spPr>
          <a:xfrm>
            <a:off x="8890836" y="4919165"/>
            <a:ext cx="1581150" cy="1524000"/>
          </a:xfrm>
          <a:prstGeom prst="rect">
            <a:avLst/>
          </a:prstGeom>
        </p:spPr>
      </p:pic>
      <p:sp>
        <p:nvSpPr>
          <p:cNvPr id="6" name="Rectangle 5"/>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89921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FFC000"/>
                </a:solidFill>
                <a:effectLst>
                  <a:outerShdw blurRad="38100" dist="38100" dir="2700000" algn="tl">
                    <a:srgbClr val="C0C0C0"/>
                  </a:outerShdw>
                </a:effectLst>
              </a:rPr>
              <a:t>E...</a:t>
            </a:r>
            <a:r>
              <a:rPr lang="en-US" altLang="en-US" b="1">
                <a:solidFill>
                  <a:srgbClr val="0070C0"/>
                </a:solidFill>
                <a:effectLst>
                  <a:outerShdw blurRad="38100" dist="38100" dir="2700000" algn="tl">
                    <a:srgbClr val="C0C0C0"/>
                  </a:outerShdw>
                </a:effectLst>
              </a:rPr>
              <a:t>Behavioral Markers…</a:t>
            </a:r>
            <a:endParaRPr lang="en-US" altLang="en-US"/>
          </a:p>
        </p:txBody>
      </p:sp>
      <p:sp>
        <p:nvSpPr>
          <p:cNvPr id="3" name="Content Placeholder 2"/>
          <p:cNvSpPr>
            <a:spLocks noGrp="1"/>
          </p:cNvSpPr>
          <p:nvPr>
            <p:ph idx="1"/>
          </p:nvPr>
        </p:nvSpPr>
        <p:spPr>
          <a:xfrm>
            <a:off x="375684" y="1578936"/>
            <a:ext cx="8527312" cy="4525963"/>
          </a:xfrm>
        </p:spPr>
        <p:txBody>
          <a:bodyPr>
            <a:normAutofit fontScale="85000" lnSpcReduction="10000"/>
          </a:bodyPr>
          <a:lstStyle/>
          <a:p>
            <a:pPr>
              <a:lnSpc>
                <a:spcPct val="120000"/>
              </a:lnSpc>
              <a:spcBef>
                <a:spcPts val="0"/>
              </a:spcBef>
              <a:buClr>
                <a:srgbClr val="FFC000"/>
              </a:buClr>
              <a:buFont typeface="Wingdings" panose="05000000000000000000" pitchFamily="2" charset="2"/>
              <a:buChar char="v"/>
              <a:defRPr/>
            </a:pPr>
            <a:r>
              <a:rPr lang="en-US">
                <a:ea typeface="Calibri" panose="020F0502020204030204" pitchFamily="34" charset="0"/>
                <a:cs typeface="Times New Roman" panose="02020603050405020304" pitchFamily="18" charset="0"/>
              </a:rPr>
              <a:t>Assess </a:t>
            </a:r>
            <a:r>
              <a:rPr lang="en-US">
                <a:solidFill>
                  <a:srgbClr val="000000">
                    <a:lumMod val="75000"/>
                    <a:lumOff val="25000"/>
                  </a:srgbClr>
                </a:solidFill>
                <a:ea typeface="Calibri" panose="020F0502020204030204" pitchFamily="34" charset="0"/>
                <a:cs typeface="Times New Roman" panose="02020603050405020304" pitchFamily="18" charset="0"/>
              </a:rPr>
              <a:t>supervisee training and attitudes relative to psychological services for </a:t>
            </a:r>
            <a:r>
              <a:rPr lang="en-US">
                <a:solidFill>
                  <a:srgbClr val="C00000"/>
                </a:solidFill>
                <a:ea typeface="Calibri" panose="020F0502020204030204" pitchFamily="34" charset="0"/>
                <a:cs typeface="Times New Roman" panose="02020603050405020304" pitchFamily="18" charset="0"/>
              </a:rPr>
              <a:t>sexual minority students </a:t>
            </a:r>
            <a:r>
              <a:rPr lang="en-US">
                <a:solidFill>
                  <a:srgbClr val="000000">
                    <a:lumMod val="75000"/>
                    <a:lumOff val="25000"/>
                  </a:srgbClr>
                </a:solidFill>
                <a:ea typeface="Calibri" panose="020F0502020204030204" pitchFamily="34" charset="0"/>
                <a:cs typeface="Times New Roman" panose="02020603050405020304" pitchFamily="18" charset="0"/>
              </a:rPr>
              <a:t>and implement supervisory and training activities as necessary to ensure diversity responsiveness in this area</a:t>
            </a:r>
          </a:p>
          <a:p>
            <a:pPr>
              <a:lnSpc>
                <a:spcPct val="120000"/>
              </a:lnSpc>
              <a:spcBef>
                <a:spcPts val="0"/>
              </a:spcBef>
              <a:buClr>
                <a:srgbClr val="FFC000"/>
              </a:buClr>
              <a:buFont typeface="Wingdings" panose="05000000000000000000" pitchFamily="2" charset="2"/>
              <a:buChar char="v"/>
              <a:defRPr/>
            </a:pPr>
            <a:endParaRPr lang="en-US">
              <a:ea typeface="Calibri" panose="020F0502020204030204" pitchFamily="34" charset="0"/>
              <a:cs typeface="Times New Roman" panose="02020603050405020304" pitchFamily="18" charset="0"/>
            </a:endParaRPr>
          </a:p>
          <a:p>
            <a:pPr>
              <a:lnSpc>
                <a:spcPct val="120000"/>
              </a:lnSpc>
              <a:spcBef>
                <a:spcPts val="0"/>
              </a:spcBef>
              <a:buClr>
                <a:srgbClr val="FFC000"/>
              </a:buClr>
              <a:buFont typeface="Wingdings" panose="05000000000000000000" pitchFamily="2" charset="2"/>
              <a:buChar char="v"/>
              <a:defRPr/>
            </a:pPr>
            <a:r>
              <a:rPr lang="en-US">
                <a:ea typeface="Calibri" panose="020F0502020204030204" pitchFamily="34" charset="0"/>
                <a:cs typeface="Times New Roman" panose="02020603050405020304" pitchFamily="18" charset="0"/>
              </a:rPr>
              <a:t>Provide supervised training opportunities in </a:t>
            </a:r>
            <a:r>
              <a:rPr lang="en-US">
                <a:solidFill>
                  <a:srgbClr val="C00000"/>
                </a:solidFill>
                <a:ea typeface="Calibri" panose="020F0502020204030204" pitchFamily="34" charset="0"/>
                <a:cs typeface="Times New Roman" panose="02020603050405020304" pitchFamily="18" charset="0"/>
              </a:rPr>
              <a:t>universal interventions </a:t>
            </a:r>
            <a:r>
              <a:rPr lang="en-US">
                <a:ea typeface="Calibri" panose="020F0502020204030204" pitchFamily="34" charset="0"/>
                <a:cs typeface="Times New Roman" panose="02020603050405020304" pitchFamily="18" charset="0"/>
              </a:rPr>
              <a:t>designed to promote wellness and prevent psychological and academic problems, (e.g., universal screening, PBIS, social-emotional learning curriculum)</a:t>
            </a:r>
          </a:p>
          <a:p>
            <a:pPr>
              <a:lnSpc>
                <a:spcPct val="120000"/>
              </a:lnSpc>
              <a:spcBef>
                <a:spcPts val="0"/>
              </a:spcBef>
              <a:buFont typeface="Wingdings" panose="05000000000000000000" pitchFamily="2" charset="2"/>
              <a:buChar char="v"/>
              <a:defRPr/>
            </a:pPr>
            <a:endParaRPr lang="en-US">
              <a:ea typeface="Calibri" panose="020F0502020204030204" pitchFamily="34" charset="0"/>
              <a:cs typeface="Times New Roman" panose="02020603050405020304" pitchFamily="18" charset="0"/>
            </a:endParaRPr>
          </a:p>
          <a:p>
            <a:pPr>
              <a:lnSpc>
                <a:spcPct val="120000"/>
              </a:lnSpc>
              <a:buFont typeface="Wingdings" panose="05000000000000000000" pitchFamily="2" charset="2"/>
              <a:buChar char="v"/>
              <a:defRPr/>
            </a:pPr>
            <a:endParaRPr lang="en-US">
              <a:ea typeface="ＭＳ Ｐゴシック" charset="0"/>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91554" y="1144772"/>
            <a:ext cx="1412358" cy="2414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490790" y="3687213"/>
            <a:ext cx="1353880" cy="2118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p:cNvPicPr>
          <p:nvPr/>
        </p:nvPicPr>
        <p:blipFill>
          <a:blip r:embed="rId5" cstate="print">
            <a:extLst>
              <a:ext uri="{28A0092B-C50C-407E-A947-70E740481C1C}">
                <a14:useLocalDpi xmlns:a14="http://schemas.microsoft.com/office/drawing/2010/main" val="0"/>
              </a:ext>
            </a:extLst>
          </a:blip>
          <a:srcRect l="32991" r="32631"/>
          <a:stretch>
            <a:fillRect/>
          </a:stretch>
        </p:blipFill>
        <p:spPr bwMode="auto">
          <a:xfrm>
            <a:off x="8676168" y="1127052"/>
            <a:ext cx="1561636" cy="2385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06294" y="3685953"/>
            <a:ext cx="1586023" cy="21146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12902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FFC000"/>
                </a:solidFill>
                <a:effectLst>
                  <a:outerShdw blurRad="38100" dist="38100" dir="2700000" algn="tl">
                    <a:srgbClr val="C0C0C0"/>
                  </a:outerShdw>
                </a:effectLst>
              </a:rPr>
              <a:t>E...</a:t>
            </a:r>
            <a:r>
              <a:rPr lang="en-US" altLang="en-US" b="1">
                <a:solidFill>
                  <a:srgbClr val="0070C0"/>
                </a:solidFill>
                <a:effectLst>
                  <a:outerShdw blurRad="38100" dist="38100" dir="2700000" algn="tl">
                    <a:srgbClr val="C0C0C0"/>
                  </a:outerShdw>
                </a:effectLst>
              </a:rPr>
              <a:t>Behavioral Markers…</a:t>
            </a:r>
            <a:endParaRPr lang="en-US" altLang="en-US"/>
          </a:p>
        </p:txBody>
      </p:sp>
      <p:sp>
        <p:nvSpPr>
          <p:cNvPr id="3" name="Content Placeholder 2"/>
          <p:cNvSpPr>
            <a:spLocks noGrp="1"/>
          </p:cNvSpPr>
          <p:nvPr>
            <p:ph idx="1"/>
          </p:nvPr>
        </p:nvSpPr>
        <p:spPr/>
        <p:txBody>
          <a:bodyPr/>
          <a:lstStyle/>
          <a:p>
            <a:pPr marL="0" indent="0">
              <a:spcBef>
                <a:spcPts val="0"/>
              </a:spcBef>
              <a:buClr>
                <a:srgbClr val="E48312"/>
              </a:buClr>
              <a:buNone/>
              <a:defRPr/>
            </a:pPr>
            <a:endParaRPr lang="en-US">
              <a:solidFill>
                <a:srgbClr val="000000">
                  <a:lumMod val="75000"/>
                  <a:lumOff val="25000"/>
                </a:srgbClr>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endParaRPr>
          </a:p>
          <a:p>
            <a:pPr>
              <a:spcBef>
                <a:spcPts val="0"/>
              </a:spcBef>
              <a:buClr>
                <a:srgbClr val="FFC000"/>
              </a:buClr>
              <a:buFont typeface="Wingdings" panose="05000000000000000000" pitchFamily="2" charset="2"/>
              <a:buChar char="v"/>
              <a:defRPr/>
            </a:pPr>
            <a:r>
              <a:rPr lang="en-US">
                <a:solidFill>
                  <a:srgbClr val="000000">
                    <a:lumMod val="75000"/>
                    <a:lumOff val="25000"/>
                  </a:srgbClr>
                </a:solidFill>
                <a:ea typeface="Calibri" panose="020F0502020204030204" pitchFamily="34" charset="0"/>
                <a:cs typeface="Times New Roman" panose="02020603050405020304" pitchFamily="18" charset="0"/>
              </a:rPr>
              <a:t>Provide sufficient opportunities for </a:t>
            </a:r>
            <a:r>
              <a:rPr lang="en-US">
                <a:solidFill>
                  <a:srgbClr val="C00000"/>
                </a:solidFill>
                <a:ea typeface="Calibri" panose="020F0502020204030204" pitchFamily="34" charset="0"/>
                <a:cs typeface="Times New Roman" panose="02020603050405020304" pitchFamily="18" charset="0"/>
              </a:rPr>
              <a:t>problem-solving parent conferences</a:t>
            </a:r>
            <a:r>
              <a:rPr lang="en-US">
                <a:solidFill>
                  <a:srgbClr val="000000">
                    <a:lumMod val="75000"/>
                    <a:lumOff val="25000"/>
                  </a:srgbClr>
                </a:solidFill>
                <a:ea typeface="Calibri" panose="020F0502020204030204" pitchFamily="34" charset="0"/>
                <a:cs typeface="Times New Roman" panose="02020603050405020304" pitchFamily="18" charset="0"/>
              </a:rPr>
              <a:t> and parent skills training activities</a:t>
            </a:r>
          </a:p>
          <a:p>
            <a:pPr>
              <a:spcBef>
                <a:spcPts val="0"/>
              </a:spcBef>
              <a:buClr>
                <a:srgbClr val="FFC000"/>
              </a:buClr>
              <a:buFont typeface="Wingdings" panose="05000000000000000000" pitchFamily="2" charset="2"/>
              <a:buChar char="v"/>
              <a:defRPr/>
            </a:pPr>
            <a:endParaRPr lang="en-US">
              <a:solidFill>
                <a:srgbClr val="000000">
                  <a:lumMod val="75000"/>
                  <a:lumOff val="25000"/>
                </a:srgbClr>
              </a:solidFill>
              <a:ea typeface="Calibri" panose="020F0502020204030204" pitchFamily="34" charset="0"/>
              <a:cs typeface="Times New Roman" panose="02020603050405020304" pitchFamily="18" charset="0"/>
            </a:endParaRPr>
          </a:p>
          <a:p>
            <a:pPr>
              <a:spcBef>
                <a:spcPts val="0"/>
              </a:spcBef>
              <a:buClr>
                <a:srgbClr val="FFC000"/>
              </a:buClr>
              <a:buFont typeface="Wingdings" panose="05000000000000000000" pitchFamily="2" charset="2"/>
              <a:buChar char="v"/>
              <a:defRPr/>
            </a:pPr>
            <a:r>
              <a:rPr lang="en-US">
                <a:solidFill>
                  <a:srgbClr val="000000">
                    <a:lumMod val="75000"/>
                    <a:lumOff val="25000"/>
                  </a:srgbClr>
                </a:solidFill>
                <a:ea typeface="Calibri" panose="020F0502020204030204" pitchFamily="34" charset="0"/>
                <a:cs typeface="Times New Roman" panose="02020603050405020304" pitchFamily="18" charset="0"/>
              </a:rPr>
              <a:t>Provide sufficient opportunities for </a:t>
            </a:r>
            <a:r>
              <a:rPr lang="en-US">
                <a:solidFill>
                  <a:srgbClr val="C00000"/>
                </a:solidFill>
                <a:ea typeface="Calibri" panose="020F0502020204030204" pitchFamily="34" charset="0"/>
                <a:cs typeface="Times New Roman" panose="02020603050405020304" pitchFamily="18" charset="0"/>
              </a:rPr>
              <a:t>classroom behavioral management consultation</a:t>
            </a:r>
          </a:p>
          <a:p>
            <a:pPr>
              <a:defRPr/>
            </a:pPr>
            <a:endParaRPr lang="en-US">
              <a:ea typeface="ＭＳ Ｐゴシック" charset="0"/>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50869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FFC000"/>
                </a:solidFill>
                <a:effectLst>
                  <a:outerShdw blurRad="38100" dist="38100" dir="2700000" algn="tl">
                    <a:srgbClr val="C0C0C0"/>
                  </a:outerShdw>
                </a:effectLst>
              </a:rPr>
              <a:t>E...</a:t>
            </a:r>
            <a:r>
              <a:rPr lang="en-US" altLang="en-US" b="1">
                <a:solidFill>
                  <a:srgbClr val="0070C0"/>
                </a:solidFill>
                <a:effectLst>
                  <a:outerShdw blurRad="38100" dist="38100" dir="2700000" algn="tl">
                    <a:srgbClr val="C0C0C0"/>
                  </a:outerShdw>
                </a:effectLst>
              </a:rPr>
              <a:t>Behavioral Markers…</a:t>
            </a:r>
            <a:endParaRPr lang="en-US" altLang="en-US"/>
          </a:p>
        </p:txBody>
      </p:sp>
      <p:sp>
        <p:nvSpPr>
          <p:cNvPr id="3" name="Content Placeholder 2"/>
          <p:cNvSpPr>
            <a:spLocks noGrp="1"/>
          </p:cNvSpPr>
          <p:nvPr>
            <p:ph idx="1"/>
          </p:nvPr>
        </p:nvSpPr>
        <p:spPr/>
        <p:txBody>
          <a:bodyPr>
            <a:normAutofit/>
          </a:bodyPr>
          <a:lstStyle/>
          <a:p>
            <a:pPr>
              <a:spcBef>
                <a:spcPts val="0"/>
              </a:spcBef>
              <a:buClr>
                <a:srgbClr val="FFC000"/>
              </a:buClr>
              <a:buFont typeface="Wingdings" panose="05000000000000000000" pitchFamily="2" charset="2"/>
              <a:buChar char="v"/>
              <a:defRPr/>
            </a:pPr>
            <a:r>
              <a:rPr lang="en-US">
                <a:ea typeface="Calibri" panose="020F0502020204030204" pitchFamily="34" charset="0"/>
                <a:cs typeface="Times New Roman" panose="02020603050405020304" pitchFamily="18" charset="0"/>
              </a:rPr>
              <a:t>Provide supervised opportunities for </a:t>
            </a:r>
            <a:r>
              <a:rPr lang="en-US">
                <a:solidFill>
                  <a:srgbClr val="C00000"/>
                </a:solidFill>
                <a:ea typeface="Calibri" panose="020F0502020204030204" pitchFamily="34" charset="0"/>
                <a:cs typeface="Times New Roman" panose="02020603050405020304" pitchFamily="18" charset="0"/>
              </a:rPr>
              <a:t>program development and systemic change agency  activities</a:t>
            </a:r>
          </a:p>
          <a:p>
            <a:pPr lvl="1">
              <a:spcBef>
                <a:spcPts val="0"/>
              </a:spcBef>
              <a:buClr>
                <a:srgbClr val="FFC000"/>
              </a:buClr>
              <a:buFont typeface="Wingdings" panose="05000000000000000000" pitchFamily="2" charset="2"/>
              <a:buChar char="v"/>
              <a:defRPr/>
            </a:pPr>
            <a:r>
              <a:rPr lang="en-US">
                <a:ea typeface="Calibri" panose="020F0502020204030204" pitchFamily="34" charset="0"/>
                <a:cs typeface="Times New Roman" panose="02020603050405020304" pitchFamily="18" charset="0"/>
              </a:rPr>
              <a:t>Faculty Pedagogical Model (CIC)</a:t>
            </a:r>
          </a:p>
          <a:p>
            <a:pPr>
              <a:spcBef>
                <a:spcPts val="0"/>
              </a:spcBef>
              <a:buClr>
                <a:srgbClr val="FFC000"/>
              </a:buClr>
              <a:buFont typeface="Wingdings" panose="05000000000000000000" pitchFamily="2" charset="2"/>
              <a:buChar char="v"/>
              <a:defRPr/>
            </a:pPr>
            <a:endParaRPr lang="en-US">
              <a:solidFill>
                <a:srgbClr val="C00000"/>
              </a:solidFill>
              <a:ea typeface="Calibri" panose="020F0502020204030204" pitchFamily="34" charset="0"/>
              <a:cs typeface="Times New Roman" panose="02020603050405020304" pitchFamily="18" charset="0"/>
            </a:endParaRPr>
          </a:p>
          <a:p>
            <a:pPr>
              <a:spcBef>
                <a:spcPts val="0"/>
              </a:spcBef>
              <a:buClr>
                <a:srgbClr val="FFC000"/>
              </a:buClr>
              <a:buFont typeface="Wingdings" panose="05000000000000000000" pitchFamily="2" charset="2"/>
              <a:buChar char="v"/>
              <a:defRPr/>
            </a:pPr>
            <a:r>
              <a:rPr lang="en-US">
                <a:ea typeface="Calibri" panose="020F0502020204030204" pitchFamily="34" charset="0"/>
                <a:cs typeface="Times New Roman" panose="02020603050405020304" pitchFamily="18" charset="0"/>
              </a:rPr>
              <a:t>Direct supervisee to research services and collaborate with </a:t>
            </a:r>
            <a:r>
              <a:rPr lang="en-US">
                <a:solidFill>
                  <a:srgbClr val="C00000"/>
                </a:solidFill>
                <a:ea typeface="Calibri" panose="020F0502020204030204" pitchFamily="34" charset="0"/>
                <a:cs typeface="Times New Roman" panose="02020603050405020304" pitchFamily="18" charset="0"/>
              </a:rPr>
              <a:t>community resources</a:t>
            </a:r>
          </a:p>
          <a:p>
            <a:pPr>
              <a:spcBef>
                <a:spcPts val="0"/>
              </a:spcBef>
              <a:buClr>
                <a:srgbClr val="FFC000"/>
              </a:buClr>
              <a:buFont typeface="Wingdings" panose="05000000000000000000" pitchFamily="2" charset="2"/>
              <a:buChar char="v"/>
              <a:defRPr/>
            </a:pPr>
            <a:endParaRPr lang="en-US">
              <a:solidFill>
                <a:srgbClr val="C00000"/>
              </a:solidFill>
              <a:ea typeface="Calibri" panose="020F0502020204030204" pitchFamily="34" charset="0"/>
              <a:cs typeface="Times New Roman" panose="02020603050405020304" pitchFamily="18" charset="0"/>
            </a:endParaRPr>
          </a:p>
          <a:p>
            <a:pPr>
              <a:spcBef>
                <a:spcPts val="0"/>
              </a:spcBef>
              <a:buClr>
                <a:srgbClr val="FFC000"/>
              </a:buClr>
              <a:buFont typeface="Wingdings" panose="05000000000000000000" pitchFamily="2" charset="2"/>
              <a:buChar char="v"/>
              <a:defRPr/>
            </a:pPr>
            <a:r>
              <a:rPr lang="en-US">
                <a:ea typeface="Calibri" panose="020F0502020204030204" pitchFamily="34" charset="0"/>
                <a:cs typeface="Times New Roman" panose="02020603050405020304" pitchFamily="18" charset="0"/>
              </a:rPr>
              <a:t>Teach and employ a </a:t>
            </a:r>
            <a:r>
              <a:rPr lang="en-US">
                <a:solidFill>
                  <a:srgbClr val="C00000"/>
                </a:solidFill>
                <a:ea typeface="Calibri" panose="020F0502020204030204" pitchFamily="34" charset="0"/>
                <a:cs typeface="Times New Roman" panose="02020603050405020304" pitchFamily="18" charset="0"/>
              </a:rPr>
              <a:t>case conceptualization and problem-solving model </a:t>
            </a:r>
            <a:r>
              <a:rPr lang="en-US">
                <a:ea typeface="Calibri" panose="020F0502020204030204" pitchFamily="34" charset="0"/>
                <a:cs typeface="Times New Roman" panose="02020603050405020304" pitchFamily="18" charset="0"/>
              </a:rPr>
              <a:t>that addresses both individual and contextual variables</a:t>
            </a:r>
          </a:p>
          <a:p>
            <a:pPr>
              <a:lnSpc>
                <a:spcPct val="120000"/>
              </a:lnSpc>
              <a:defRPr/>
            </a:pPr>
            <a:endParaRPr lang="en-US">
              <a:ea typeface="ＭＳ Ｐゴシック" charset="0"/>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12729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166018"/>
            <a:ext cx="10972800" cy="4525963"/>
          </a:xfrm>
        </p:spPr>
        <p:txBody>
          <a:bodyPr>
            <a:normAutofit/>
          </a:bodyPr>
          <a:lstStyle/>
          <a:p>
            <a:pPr marL="0" indent="0" algn="ctr">
              <a:buNone/>
            </a:pPr>
            <a:r>
              <a:rPr lang="en-US" sz="4400" b="1">
                <a:solidFill>
                  <a:schemeClr val="accent6">
                    <a:lumMod val="50000"/>
                  </a:schemeClr>
                </a:solidFill>
                <a:effectLst>
                  <a:outerShdw blurRad="38100" dist="38100" dir="2700000" algn="tl">
                    <a:srgbClr val="000000">
                      <a:alpha val="43137"/>
                    </a:srgbClr>
                  </a:outerShdw>
                </a:effectLst>
              </a:rPr>
              <a:t>DEVELOPING DIVERSITY AND MULTICULTURAL RESPONSIVENESS IN OUR SUPERVISEES</a:t>
            </a:r>
          </a:p>
          <a:p>
            <a:pPr marL="0" indent="0" algn="ctr">
              <a:buNone/>
            </a:pPr>
            <a:r>
              <a:rPr lang="en-US" b="1">
                <a:solidFill>
                  <a:schemeClr val="accent6">
                    <a:lumMod val="50000"/>
                  </a:schemeClr>
                </a:solidFill>
                <a:effectLst>
                  <a:outerShdw blurRad="38100" dist="38100" dir="2700000" algn="tl">
                    <a:srgbClr val="000000">
                      <a:alpha val="43137"/>
                    </a:srgbClr>
                  </a:outerShdw>
                </a:effectLst>
              </a:rPr>
              <a:t>(Ecological Component)</a:t>
            </a:r>
          </a:p>
        </p:txBody>
      </p:sp>
      <p:pic>
        <p:nvPicPr>
          <p:cNvPr id="2" name="Picture 1">
            <a:extLst>
              <a:ext uri="{FF2B5EF4-FFF2-40B4-BE49-F238E27FC236}">
                <a16:creationId xmlns:a16="http://schemas.microsoft.com/office/drawing/2014/main" id="{F3F3F6B7-46D1-43CC-AB65-EA297AE0C24E}"/>
              </a:ext>
            </a:extLst>
          </p:cNvPr>
          <p:cNvPicPr>
            <a:picLocks noChangeAspect="1"/>
          </p:cNvPicPr>
          <p:nvPr/>
        </p:nvPicPr>
        <p:blipFill>
          <a:blip r:embed="rId3"/>
          <a:stretch>
            <a:fillRect/>
          </a:stretch>
        </p:blipFill>
        <p:spPr>
          <a:xfrm>
            <a:off x="6613452" y="4356555"/>
            <a:ext cx="1912026" cy="1847936"/>
          </a:xfrm>
          <a:prstGeom prst="rect">
            <a:avLst/>
          </a:prstGeom>
        </p:spPr>
      </p:pic>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graphicFrame>
        <p:nvGraphicFramePr>
          <p:cNvPr id="5" name="Diagram 4"/>
          <p:cNvGraphicFramePr/>
          <p:nvPr>
            <p:extLst>
              <p:ext uri="{D42A27DB-BD31-4B8C-83A1-F6EECF244321}">
                <p14:modId xmlns:p14="http://schemas.microsoft.com/office/powerpoint/2010/main" val="3535475597"/>
              </p:ext>
            </p:extLst>
          </p:nvPr>
        </p:nvGraphicFramePr>
        <p:xfrm>
          <a:off x="600149" y="3395330"/>
          <a:ext cx="5162698" cy="35652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7379962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bwMode="auto">
          <a:xfrm>
            <a:off x="8737600" y="6416675"/>
            <a:ext cx="28448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3F92F95-44C3-4843-9093-0E21C2CCB3F7}" type="slidenum">
              <a:rPr lang="en-US" altLang="en-US" sz="1200" smtClean="0">
                <a:solidFill>
                  <a:srgbClr val="898989"/>
                </a:solidFill>
              </a:rPr>
              <a:pPr>
                <a:spcBef>
                  <a:spcPct val="0"/>
                </a:spcBef>
                <a:buFontTx/>
                <a:buNone/>
              </a:pPr>
              <a:t>49</a:t>
            </a:fld>
            <a:endParaRPr lang="en-US" altLang="en-US" sz="1200">
              <a:solidFill>
                <a:srgbClr val="898989"/>
              </a:solidFill>
            </a:endParaRPr>
          </a:p>
        </p:txBody>
      </p:sp>
      <p:graphicFrame>
        <p:nvGraphicFramePr>
          <p:cNvPr id="5" name="Diagram 4"/>
          <p:cNvGraphicFramePr/>
          <p:nvPr>
            <p:extLst>
              <p:ext uri="{D42A27DB-BD31-4B8C-83A1-F6EECF244321}">
                <p14:modId xmlns:p14="http://schemas.microsoft.com/office/powerpoint/2010/main" val="3101946814"/>
              </p:ext>
            </p:extLst>
          </p:nvPr>
        </p:nvGraphicFramePr>
        <p:xfrm>
          <a:off x="152400" y="174171"/>
          <a:ext cx="11887200" cy="58991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772" name="TextBox 1"/>
          <p:cNvSpPr txBox="1">
            <a:spLocks noChangeArrowheads="1"/>
          </p:cNvSpPr>
          <p:nvPr/>
        </p:nvSpPr>
        <p:spPr bwMode="auto">
          <a:xfrm>
            <a:off x="315433" y="5994990"/>
            <a:ext cx="36576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Williams &amp; Conyers, 2016</a:t>
            </a:r>
          </a:p>
        </p:txBody>
      </p:sp>
      <p:pic>
        <p:nvPicPr>
          <p:cNvPr id="6" name="Picture 5"/>
          <p:cNvPicPr>
            <a:picLocks noChangeAspect="1"/>
          </p:cNvPicPr>
          <p:nvPr/>
        </p:nvPicPr>
        <p:blipFill rotWithShape="1">
          <a:blip r:embed="rId8"/>
          <a:srcRect l="75850" t="39117" r="16737" b="31388"/>
          <a:stretch/>
        </p:blipFill>
        <p:spPr>
          <a:xfrm>
            <a:off x="9238526" y="4189228"/>
            <a:ext cx="2816889" cy="2213270"/>
          </a:xfrm>
          <a:prstGeom prst="rect">
            <a:avLst/>
          </a:prstGeom>
        </p:spPr>
      </p:pic>
      <p:sp>
        <p:nvSpPr>
          <p:cNvPr id="7" name="Rectangle 6"/>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548731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469A6-B507-254B-9A82-9894279545F8}"/>
              </a:ext>
            </a:extLst>
          </p:cNvPr>
          <p:cNvSpPr>
            <a:spLocks noGrp="1"/>
          </p:cNvSpPr>
          <p:nvPr>
            <p:ph type="title"/>
          </p:nvPr>
        </p:nvSpPr>
        <p:spPr/>
        <p:txBody>
          <a:bodyPr/>
          <a:lstStyle/>
          <a:p>
            <a:r>
              <a:rPr lang="en-US"/>
              <a:t>Agenda </a:t>
            </a:r>
          </a:p>
        </p:txBody>
      </p:sp>
      <p:sp>
        <p:nvSpPr>
          <p:cNvPr id="3" name="Content Placeholder 2">
            <a:extLst>
              <a:ext uri="{FF2B5EF4-FFF2-40B4-BE49-F238E27FC236}">
                <a16:creationId xmlns:a16="http://schemas.microsoft.com/office/drawing/2014/main" id="{ED36A369-7549-8942-A28C-E4140B5781F2}"/>
              </a:ext>
            </a:extLst>
          </p:cNvPr>
          <p:cNvSpPr>
            <a:spLocks noGrp="1"/>
          </p:cNvSpPr>
          <p:nvPr>
            <p:ph idx="1"/>
          </p:nvPr>
        </p:nvSpPr>
        <p:spPr/>
        <p:txBody>
          <a:bodyPr>
            <a:normAutofit fontScale="92500" lnSpcReduction="10000"/>
          </a:bodyPr>
          <a:lstStyle/>
          <a:p>
            <a:r>
              <a:rPr lang="en-US" dirty="0"/>
              <a:t>Building an Effective Supervisory Relationship</a:t>
            </a:r>
          </a:p>
          <a:p>
            <a:r>
              <a:rPr lang="en-US" dirty="0"/>
              <a:t>Orientation to the </a:t>
            </a:r>
            <a:r>
              <a:rPr lang="en-US" b="1" i="1" u="sng" dirty="0"/>
              <a:t>Developmental,  Ecological, and Problem Solving Supervision Model </a:t>
            </a:r>
            <a:r>
              <a:rPr lang="en-US" dirty="0"/>
              <a:t>with Behavioral </a:t>
            </a:r>
            <a:r>
              <a:rPr lang="en-US" dirty="0" smtClean="0"/>
              <a:t>Markers</a:t>
            </a:r>
          </a:p>
          <a:p>
            <a:pPr lvl="1"/>
            <a:r>
              <a:rPr lang="en-US" dirty="0" smtClean="0"/>
              <a:t>Developmental-D</a:t>
            </a:r>
            <a:endParaRPr lang="en-US" dirty="0"/>
          </a:p>
          <a:p>
            <a:pPr lvl="1"/>
            <a:r>
              <a:rPr lang="en-US" dirty="0" smtClean="0"/>
              <a:t>Ecological-E </a:t>
            </a:r>
            <a:r>
              <a:rPr lang="en-US" dirty="0"/>
              <a:t>(Social Justice/Privilege/Oppression/Developing Diversity and Multicultural Responsiveness in our Supervisees/Ways to Facilitate Addressing Diversity Issues in </a:t>
            </a:r>
            <a:r>
              <a:rPr lang="en-US" dirty="0" smtClean="0"/>
              <a:t>Supervision</a:t>
            </a:r>
          </a:p>
          <a:p>
            <a:pPr lvl="1"/>
            <a:r>
              <a:rPr lang="en-US" dirty="0" smtClean="0"/>
              <a:t>Problem </a:t>
            </a:r>
            <a:r>
              <a:rPr lang="en-US" dirty="0"/>
              <a:t>Solving-P</a:t>
            </a:r>
          </a:p>
          <a:p>
            <a:r>
              <a:rPr lang="en-US" dirty="0"/>
              <a:t>Feedback and Evaluation In Supervision</a:t>
            </a:r>
          </a:p>
          <a:p>
            <a:r>
              <a:rPr lang="en-US" dirty="0"/>
              <a:t>Wrap-Up </a:t>
            </a:r>
          </a:p>
          <a:p>
            <a:endParaRPr lang="en-US" dirty="0"/>
          </a:p>
          <a:p>
            <a:endParaRPr lang="en-US" dirty="0"/>
          </a:p>
          <a:p>
            <a:endParaRPr lang="en-US" dirty="0"/>
          </a:p>
          <a:p>
            <a:endParaRPr lang="en-US" dirty="0"/>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49641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2"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12"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2"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12"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a:solidFill>
                  <a:srgbClr val="C00000"/>
                </a:solidFill>
              </a:rPr>
              <a:t>Supervisor Self-Reflection Activity</a:t>
            </a:r>
            <a:br>
              <a:rPr lang="en-US" sz="4000" b="1">
                <a:solidFill>
                  <a:srgbClr val="C00000"/>
                </a:solidFill>
              </a:rPr>
            </a:br>
            <a:r>
              <a:rPr lang="en-US" sz="4000" b="1">
                <a:solidFill>
                  <a:srgbClr val="C00000"/>
                </a:solidFill>
              </a:rPr>
              <a:t>Influence of Supervisor’s Cultural Background</a:t>
            </a:r>
          </a:p>
        </p:txBody>
      </p:sp>
      <p:sp>
        <p:nvSpPr>
          <p:cNvPr id="3" name="Content Placeholder 2"/>
          <p:cNvSpPr>
            <a:spLocks noGrp="1"/>
          </p:cNvSpPr>
          <p:nvPr>
            <p:ph idx="1"/>
          </p:nvPr>
        </p:nvSpPr>
        <p:spPr>
          <a:xfrm>
            <a:off x="1169581" y="1906772"/>
            <a:ext cx="10157637" cy="4458586"/>
          </a:xfrm>
        </p:spPr>
        <p:txBody>
          <a:bodyPr>
            <a:normAutofit lnSpcReduction="10000"/>
          </a:bodyPr>
          <a:lstStyle/>
          <a:p>
            <a:r>
              <a:rPr lang="en-US"/>
              <a:t>What are the main demographic variables that make up </a:t>
            </a:r>
            <a:r>
              <a:rPr lang="en-US">
                <a:solidFill>
                  <a:srgbClr val="FF0000"/>
                </a:solidFill>
              </a:rPr>
              <a:t>my cultural identity</a:t>
            </a:r>
            <a:r>
              <a:rPr lang="en-US"/>
              <a:t>?</a:t>
            </a:r>
          </a:p>
          <a:p>
            <a:r>
              <a:rPr lang="en-US"/>
              <a:t>What </a:t>
            </a:r>
            <a:r>
              <a:rPr lang="en-US">
                <a:solidFill>
                  <a:srgbClr val="FF0000"/>
                </a:solidFill>
              </a:rPr>
              <a:t>worldviews</a:t>
            </a:r>
            <a:r>
              <a:rPr lang="en-US"/>
              <a:t> do I bring to the supervision relationship based on these cultural identities?</a:t>
            </a:r>
          </a:p>
          <a:p>
            <a:r>
              <a:rPr lang="en-US"/>
              <a:t>What </a:t>
            </a:r>
            <a:r>
              <a:rPr lang="en-US">
                <a:solidFill>
                  <a:srgbClr val="FF0000"/>
                </a:solidFill>
              </a:rPr>
              <a:t>value systems</a:t>
            </a:r>
            <a:r>
              <a:rPr lang="en-US"/>
              <a:t>, based on my demographic variables, are inherent in my approach to supervision and/or underlie the strategies and techniques I use in supervision?</a:t>
            </a:r>
          </a:p>
          <a:p>
            <a:pPr marL="0" indent="0" algn="r">
              <a:buNone/>
            </a:pPr>
            <a:r>
              <a:rPr lang="en-US" sz="2400"/>
              <a:t>                                                                                                                            </a:t>
            </a:r>
          </a:p>
          <a:p>
            <a:pPr marL="0" indent="0" algn="r">
              <a:buNone/>
            </a:pPr>
            <a:r>
              <a:rPr lang="en-US" sz="2400"/>
              <a:t> (</a:t>
            </a:r>
            <a:r>
              <a:rPr lang="en-US" sz="2400" err="1"/>
              <a:t>Topor</a:t>
            </a:r>
            <a:r>
              <a:rPr lang="en-US" sz="2400"/>
              <a:t> &amp; </a:t>
            </a:r>
            <a:r>
              <a:rPr lang="en-US" sz="2400" err="1"/>
              <a:t>AhnAllen</a:t>
            </a:r>
            <a:r>
              <a:rPr lang="en-US" sz="2400"/>
              <a:t>, 2017) </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6154951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33748"/>
          </a:xfrm>
        </p:spPr>
        <p:txBody>
          <a:bodyPr>
            <a:noAutofit/>
          </a:bodyPr>
          <a:lstStyle/>
          <a:p>
            <a:r>
              <a:rPr lang="en-US" sz="3200" b="1">
                <a:solidFill>
                  <a:srgbClr val="C00000"/>
                </a:solidFill>
              </a:rPr>
              <a:t>Supervisor Self-Reflection Exercise</a:t>
            </a:r>
            <a:br>
              <a:rPr lang="en-US" sz="3200" b="1">
                <a:solidFill>
                  <a:srgbClr val="C00000"/>
                </a:solidFill>
              </a:rPr>
            </a:br>
            <a:r>
              <a:rPr lang="en-US" sz="3200" b="1">
                <a:solidFill>
                  <a:srgbClr val="C00000"/>
                </a:solidFill>
              </a:rPr>
              <a:t>Considerations when Supervisor and Supervisee Present Different Worldviews or Cultural Backgrounds</a:t>
            </a:r>
          </a:p>
        </p:txBody>
      </p:sp>
      <p:sp>
        <p:nvSpPr>
          <p:cNvPr id="3" name="Content Placeholder 2"/>
          <p:cNvSpPr>
            <a:spLocks noGrp="1"/>
          </p:cNvSpPr>
          <p:nvPr>
            <p:ph idx="1"/>
          </p:nvPr>
        </p:nvSpPr>
        <p:spPr>
          <a:xfrm>
            <a:off x="609600" y="1957552"/>
            <a:ext cx="10972800" cy="4525963"/>
          </a:xfrm>
        </p:spPr>
        <p:txBody>
          <a:bodyPr>
            <a:normAutofit fontScale="92500" lnSpcReduction="20000"/>
          </a:bodyPr>
          <a:lstStyle/>
          <a:p>
            <a:r>
              <a:rPr lang="en-US" dirty="0"/>
              <a:t>What knowledge (and skills) do I possess about the </a:t>
            </a:r>
            <a:r>
              <a:rPr lang="en-US" dirty="0">
                <a:solidFill>
                  <a:srgbClr val="FF0000"/>
                </a:solidFill>
              </a:rPr>
              <a:t>worldviews of supervisees</a:t>
            </a:r>
            <a:r>
              <a:rPr lang="en-US" dirty="0"/>
              <a:t> whose cultural identities are different from me?</a:t>
            </a:r>
          </a:p>
          <a:p>
            <a:endParaRPr lang="en-US" dirty="0"/>
          </a:p>
          <a:p>
            <a:r>
              <a:rPr lang="en-US" dirty="0"/>
              <a:t>What are some of my struggles and challenges in working with </a:t>
            </a:r>
            <a:r>
              <a:rPr lang="en-US" dirty="0">
                <a:solidFill>
                  <a:srgbClr val="FF0000"/>
                </a:solidFill>
              </a:rPr>
              <a:t>supervisees that are culturally different than me</a:t>
            </a:r>
            <a:r>
              <a:rPr lang="en-US" dirty="0"/>
              <a:t>?</a:t>
            </a:r>
          </a:p>
          <a:p>
            <a:endParaRPr lang="en-US" dirty="0"/>
          </a:p>
          <a:p>
            <a:r>
              <a:rPr lang="en-US" dirty="0"/>
              <a:t>How do I address or resolve these issues?</a:t>
            </a:r>
          </a:p>
          <a:p>
            <a:pPr marL="0" indent="0">
              <a:buNone/>
            </a:pPr>
            <a:endParaRPr lang="en-US" dirty="0"/>
          </a:p>
          <a:p>
            <a:r>
              <a:rPr lang="en-US" dirty="0"/>
              <a:t>In what way can I improve my abilities? </a:t>
            </a:r>
          </a:p>
          <a:p>
            <a:pPr marL="0" indent="0">
              <a:buNone/>
            </a:pPr>
            <a:endParaRPr lang="en-US" sz="1400" dirty="0"/>
          </a:p>
          <a:p>
            <a:pPr marL="0" indent="0" algn="r">
              <a:buNone/>
            </a:pPr>
            <a:r>
              <a:rPr lang="en-US" sz="2400" dirty="0"/>
              <a:t>(</a:t>
            </a:r>
            <a:r>
              <a:rPr lang="en-US" sz="2400" dirty="0" err="1"/>
              <a:t>Topor</a:t>
            </a:r>
            <a:r>
              <a:rPr lang="en-US" sz="2400" dirty="0"/>
              <a:t> &amp; </a:t>
            </a:r>
            <a:r>
              <a:rPr lang="en-US" sz="2400" dirty="0" err="1"/>
              <a:t>AhnAllen</a:t>
            </a:r>
            <a:r>
              <a:rPr lang="en-US" sz="2400" dirty="0"/>
              <a:t>, 2017) </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6276646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65373" y="0"/>
            <a:ext cx="6226629"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 name="Content Placeholder 2"/>
          <p:cNvSpPr>
            <a:spLocks noGrp="1"/>
          </p:cNvSpPr>
          <p:nvPr>
            <p:ph sz="half" idx="1"/>
          </p:nvPr>
        </p:nvSpPr>
        <p:spPr>
          <a:xfrm>
            <a:off x="552322" y="2672519"/>
            <a:ext cx="4780655" cy="1979261"/>
          </a:xfrm>
        </p:spPr>
        <p:txBody>
          <a:bodyPr>
            <a:normAutofit/>
          </a:bodyPr>
          <a:lstStyle/>
          <a:p>
            <a:pPr marL="0" indent="0" algn="ctr">
              <a:buNone/>
            </a:pPr>
            <a:r>
              <a:rPr lang="en-US" sz="3600"/>
              <a:t>Race Talk</a:t>
            </a:r>
          </a:p>
          <a:p>
            <a:pPr marL="0" indent="0" algn="ctr">
              <a:buNone/>
            </a:pPr>
            <a:r>
              <a:rPr lang="en-US" i="1"/>
              <a:t>The Conspiracy of Silence</a:t>
            </a:r>
          </a:p>
        </p:txBody>
      </p:sp>
      <p:pic>
        <p:nvPicPr>
          <p:cNvPr id="6" name="1SynR1NYcpo"/>
          <p:cNvPicPr>
            <a:picLocks noGrp="1" noRot="1" noChangeAspect="1"/>
          </p:cNvPicPr>
          <p:nvPr>
            <p:ph sz="half" idx="2"/>
            <a:videoFile r:link="rId1"/>
          </p:nvPr>
        </p:nvPicPr>
        <p:blipFill>
          <a:blip r:embed="rId4"/>
          <a:stretch>
            <a:fillRect/>
          </a:stretch>
        </p:blipFill>
        <p:spPr>
          <a:xfrm>
            <a:off x="6478023" y="2161344"/>
            <a:ext cx="5365707" cy="3018210"/>
          </a:xfrm>
          <a:prstGeom prst="rect">
            <a:avLst/>
          </a:prstGeom>
        </p:spPr>
      </p:pic>
      <p:pic>
        <p:nvPicPr>
          <p:cNvPr id="1026" name="Picture 2" descr="Image result for why i no longer talk to white people about rac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9168" y="3929081"/>
            <a:ext cx="1642540" cy="264074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463372" y="6434102"/>
            <a:ext cx="3339376" cy="369332"/>
          </a:xfrm>
          <a:prstGeom prst="rect">
            <a:avLst/>
          </a:prstGeom>
        </p:spPr>
        <p:txBody>
          <a:bodyPr wrap="none">
            <a:spAutoFit/>
          </a:bodyPr>
          <a:lstStyle/>
          <a:p>
            <a:r>
              <a:rPr lang="en-US" dirty="0">
                <a:solidFill>
                  <a:srgbClr val="FFFFFF"/>
                </a:solidFill>
                <a:latin typeface="Roboto"/>
                <a:hlinkClick r:id="rId6"/>
              </a:rPr>
              <a:t>https://youtu.be/1SynR1NYcpo</a:t>
            </a:r>
            <a:endParaRPr lang="en-US" dirty="0"/>
          </a:p>
        </p:txBody>
      </p:sp>
    </p:spTree>
    <p:extLst>
      <p:ext uri="{BB962C8B-B14F-4D97-AF65-F5344CB8AC3E}">
        <p14:creationId xmlns:p14="http://schemas.microsoft.com/office/powerpoint/2010/main" val="36823713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Food For Thought</a:t>
            </a:r>
          </a:p>
        </p:txBody>
      </p:sp>
      <p:graphicFrame>
        <p:nvGraphicFramePr>
          <p:cNvPr id="10" name="Content Placeholder 9"/>
          <p:cNvGraphicFramePr>
            <a:graphicFrameLocks noGrp="1"/>
          </p:cNvGraphicFramePr>
          <p:nvPr>
            <p:ph idx="1"/>
          </p:nvPr>
        </p:nvGraphicFramePr>
        <p:xfrm>
          <a:off x="838200" y="1920854"/>
          <a:ext cx="7827121" cy="3789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Rectangle 3"/>
          <p:cNvSpPr/>
          <p:nvPr/>
        </p:nvSpPr>
        <p:spPr>
          <a:xfrm>
            <a:off x="0" y="6183086"/>
            <a:ext cx="12192000" cy="67491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Image result for race talk"/>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077160" y="1362395"/>
            <a:ext cx="2850954" cy="42748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5582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26629"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aphicFrame>
        <p:nvGraphicFramePr>
          <p:cNvPr id="3" name="Diagram 2"/>
          <p:cNvGraphicFramePr/>
          <p:nvPr/>
        </p:nvGraphicFramePr>
        <p:xfrm>
          <a:off x="6449895" y="2867511"/>
          <a:ext cx="5615276" cy="26495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 4"/>
          <p:cNvGraphicFramePr/>
          <p:nvPr/>
        </p:nvGraphicFramePr>
        <p:xfrm>
          <a:off x="632103" y="895988"/>
          <a:ext cx="5124322" cy="53329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pic>
        <p:nvPicPr>
          <p:cNvPr id="13314" name="Picture 2" descr="Related image"/>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16960" y="227065"/>
            <a:ext cx="2539639" cy="25975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1424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65371" y="0"/>
            <a:ext cx="6226629"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t>Excerpt From: Derald Wing Sue. “Race Talk and the Conspiracy of Silence.” iBooks. https://itun.es/us/alGt5.l</a:t>
            </a:r>
          </a:p>
        </p:txBody>
      </p:sp>
      <p:sp>
        <p:nvSpPr>
          <p:cNvPr id="2" name="Rectangle 1"/>
          <p:cNvSpPr/>
          <p:nvPr/>
        </p:nvSpPr>
        <p:spPr>
          <a:xfrm>
            <a:off x="212747" y="2374704"/>
            <a:ext cx="5488445" cy="2308324"/>
          </a:xfrm>
          <a:prstGeom prst="rect">
            <a:avLst/>
          </a:prstGeom>
        </p:spPr>
        <p:txBody>
          <a:bodyPr wrap="square">
            <a:spAutoFit/>
          </a:bodyPr>
          <a:lstStyle/>
          <a:p>
            <a:r>
              <a:rPr lang="en-US" sz="2400"/>
              <a:t>“According to impression management theory, people have an inherent interest in how they are perceived and evaluated by others in nearly all situations, whether at home, school, work, or other public and social situations. ”</a:t>
            </a:r>
          </a:p>
        </p:txBody>
      </p:sp>
      <p:pic>
        <p:nvPicPr>
          <p:cNvPr id="12290" name="Picture 2" descr="Image result for got privilrgr gif&quot;"/>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782664" y="3976577"/>
            <a:ext cx="2752025" cy="2752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92302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26629"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t>Excerpt From: </a:t>
            </a:r>
            <a:r>
              <a:rPr lang="en-US" err="1"/>
              <a:t>Derald</a:t>
            </a:r>
            <a:r>
              <a:rPr lang="en-US"/>
              <a:t> Wing Sue. “Race Talk and the Conspiracy of Silence.” </a:t>
            </a:r>
            <a:r>
              <a:rPr lang="en-US" err="1"/>
              <a:t>iBooks</a:t>
            </a:r>
            <a:r>
              <a:rPr lang="en-US"/>
              <a:t>. </a:t>
            </a:r>
            <a:r>
              <a:rPr lang="en-US">
                <a:hlinkClick r:id="rId3"/>
              </a:rPr>
              <a:t>https://itun.es/us/alGt5.l</a:t>
            </a:r>
            <a:endParaRPr lang="en-US"/>
          </a:p>
          <a:p>
            <a:endParaRPr lang="en-US"/>
          </a:p>
          <a:p>
            <a:endParaRPr lang="en-US"/>
          </a:p>
        </p:txBody>
      </p:sp>
      <p:sp>
        <p:nvSpPr>
          <p:cNvPr id="2" name="Rectangle 1"/>
          <p:cNvSpPr/>
          <p:nvPr/>
        </p:nvSpPr>
        <p:spPr>
          <a:xfrm>
            <a:off x="6396709" y="2754355"/>
            <a:ext cx="5795291" cy="1754326"/>
          </a:xfrm>
          <a:prstGeom prst="rect">
            <a:avLst/>
          </a:prstGeom>
        </p:spPr>
        <p:txBody>
          <a:bodyPr wrap="square">
            <a:spAutoFit/>
          </a:bodyPr>
          <a:lstStyle/>
          <a:p>
            <a:r>
              <a:rPr lang="en-US"/>
              <a:t>“When topics on race, racism, power, and privilege arise in conversations, the ground rules governing how they are handled and discussed among individuals are triggered and influenced by the norms of </a:t>
            </a:r>
            <a:r>
              <a:rPr lang="en-US" b="1"/>
              <a:t>social context</a:t>
            </a:r>
            <a:r>
              <a:rPr lang="en-US"/>
              <a:t>, the impression management strategies used by participants, and the implicit and explicit conflict-avoidant transactions”</a:t>
            </a:r>
          </a:p>
        </p:txBody>
      </p:sp>
      <p:sp>
        <p:nvSpPr>
          <p:cNvPr id="3" name="Rectangle 2"/>
          <p:cNvSpPr/>
          <p:nvPr/>
        </p:nvSpPr>
        <p:spPr>
          <a:xfrm>
            <a:off x="4261457" y="329301"/>
            <a:ext cx="6042419" cy="1015663"/>
          </a:xfrm>
          <a:prstGeom prst="rect">
            <a:avLst/>
          </a:prstGeom>
        </p:spPr>
        <p:txBody>
          <a:bodyPr wrap="square">
            <a:spAutoFit/>
          </a:bodyPr>
          <a:lstStyle/>
          <a:p>
            <a:r>
              <a:rPr lang="en-US" sz="6000">
                <a:solidFill>
                  <a:schemeClr val="bg1"/>
                </a:solidFill>
              </a:rPr>
              <a:t>Social</a:t>
            </a:r>
            <a:r>
              <a:rPr lang="en-US" sz="6000"/>
              <a:t> Situations</a:t>
            </a:r>
          </a:p>
        </p:txBody>
      </p:sp>
      <p:pic>
        <p:nvPicPr>
          <p:cNvPr id="15362" name="Picture 2" descr="Image result for race tal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40533" y="4664053"/>
            <a:ext cx="3003864" cy="214561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Image result for got privilrgr gif&quot;"/>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65937" y="3801988"/>
            <a:ext cx="4762500" cy="26860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46796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Questions to ponder</a:t>
            </a:r>
          </a:p>
        </p:txBody>
      </p:sp>
      <p:sp>
        <p:nvSpPr>
          <p:cNvPr id="3" name="Content Placeholder 2"/>
          <p:cNvSpPr>
            <a:spLocks noGrp="1"/>
          </p:cNvSpPr>
          <p:nvPr>
            <p:ph idx="1"/>
          </p:nvPr>
        </p:nvSpPr>
        <p:spPr/>
        <p:txBody>
          <a:bodyPr>
            <a:normAutofit/>
          </a:bodyPr>
          <a:lstStyle/>
          <a:p>
            <a:r>
              <a:rPr lang="en-US"/>
              <a:t>How does our race socialization influence our supervisory relationship when discussing difficult topics?</a:t>
            </a:r>
          </a:p>
          <a:p>
            <a:pPr marL="0" indent="0">
              <a:buNone/>
            </a:pPr>
            <a:endParaRPr lang="en-US"/>
          </a:p>
          <a:p>
            <a:pPr lvl="0"/>
            <a:r>
              <a:rPr lang="en-US"/>
              <a:t>Can you remember a time when you were aware that you were operating under the “politeness protocol”?</a:t>
            </a:r>
          </a:p>
          <a:p>
            <a:pPr marL="114300" indent="0">
              <a:buNone/>
            </a:pPr>
            <a:endParaRPr lang="en-US"/>
          </a:p>
        </p:txBody>
      </p:sp>
      <p:sp>
        <p:nvSpPr>
          <p:cNvPr id="4" name="Rectangle 3"/>
          <p:cNvSpPr/>
          <p:nvPr/>
        </p:nvSpPr>
        <p:spPr>
          <a:xfrm>
            <a:off x="0" y="6183086"/>
            <a:ext cx="12192000" cy="67491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7040079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65371" y="0"/>
            <a:ext cx="6226629"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a:t>Excerpt From: Derald Wing Sue. “Race Talk and the Conspiracy of Silence.” iBooks. https://itun.es/us/alGt5.l</a:t>
            </a:r>
          </a:p>
        </p:txBody>
      </p:sp>
      <p:sp>
        <p:nvSpPr>
          <p:cNvPr id="2" name="Rectangle 1"/>
          <p:cNvSpPr/>
          <p:nvPr/>
        </p:nvSpPr>
        <p:spPr>
          <a:xfrm>
            <a:off x="83871" y="2054747"/>
            <a:ext cx="5740059" cy="3785652"/>
          </a:xfrm>
          <a:prstGeom prst="rect">
            <a:avLst/>
          </a:prstGeom>
        </p:spPr>
        <p:txBody>
          <a:bodyPr wrap="square">
            <a:spAutoFit/>
          </a:bodyPr>
          <a:lstStyle/>
          <a:p>
            <a:pPr marL="285750" indent="-285750">
              <a:buFont typeface="Arial" panose="020B0604020202020204" pitchFamily="34" charset="0"/>
              <a:buChar char="•"/>
            </a:pPr>
            <a:r>
              <a:rPr lang="en-US" sz="2400"/>
              <a:t>“What has been called the academic protocol, for example, emphasizes a learning environment characterized by </a:t>
            </a:r>
            <a:r>
              <a:rPr lang="en-US" sz="2400" b="1"/>
              <a:t>objectivity, rationality, and intellectual thought and inquiry (APA Presidential Task Force, 2012; Young, 2003)</a:t>
            </a:r>
            <a:r>
              <a:rPr lang="en-US" sz="2400"/>
              <a:t>.</a:t>
            </a:r>
          </a:p>
          <a:p>
            <a:pPr marL="285750" indent="-285750">
              <a:buFont typeface="Arial" panose="020B0604020202020204" pitchFamily="34" charset="0"/>
              <a:buChar char="•"/>
            </a:pPr>
            <a:endParaRPr lang="en-US" sz="2400"/>
          </a:p>
          <a:p>
            <a:pPr marL="285750" indent="-285750">
              <a:buFont typeface="Arial" panose="020B0604020202020204" pitchFamily="34" charset="0"/>
              <a:buChar char="•"/>
            </a:pPr>
            <a:r>
              <a:rPr lang="en-US" sz="2400"/>
              <a:t>Race talk, however, is highly subjective, is intense, relies on storytelling, and is emotive in nature.”</a:t>
            </a:r>
          </a:p>
        </p:txBody>
      </p:sp>
      <p:sp>
        <p:nvSpPr>
          <p:cNvPr id="3" name="Rectangle 2"/>
          <p:cNvSpPr/>
          <p:nvPr/>
        </p:nvSpPr>
        <p:spPr>
          <a:xfrm>
            <a:off x="2371177" y="317027"/>
            <a:ext cx="7008201" cy="830997"/>
          </a:xfrm>
          <a:prstGeom prst="rect">
            <a:avLst/>
          </a:prstGeom>
        </p:spPr>
        <p:txBody>
          <a:bodyPr wrap="none">
            <a:spAutoFit/>
          </a:bodyPr>
          <a:lstStyle/>
          <a:p>
            <a:r>
              <a:rPr lang="en-US" sz="4800"/>
              <a:t>The Academic </a:t>
            </a:r>
            <a:r>
              <a:rPr lang="en-US" sz="4800">
                <a:solidFill>
                  <a:schemeClr val="bg1"/>
                </a:solidFill>
              </a:rPr>
              <a:t>Environment</a:t>
            </a:r>
          </a:p>
        </p:txBody>
      </p:sp>
      <p:pic>
        <p:nvPicPr>
          <p:cNvPr id="16388" name="Picture 4" descr="Image result for race tal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8763" y="3981099"/>
            <a:ext cx="4152642" cy="23337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7430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Reflection Questions</a:t>
            </a:r>
          </a:p>
        </p:txBody>
      </p:sp>
      <p:sp>
        <p:nvSpPr>
          <p:cNvPr id="3" name="Content Placeholder 2"/>
          <p:cNvSpPr>
            <a:spLocks noGrp="1"/>
          </p:cNvSpPr>
          <p:nvPr>
            <p:ph idx="1"/>
          </p:nvPr>
        </p:nvSpPr>
        <p:spPr>
          <a:xfrm>
            <a:off x="838200" y="1825625"/>
            <a:ext cx="10515600" cy="3059358"/>
          </a:xfrm>
        </p:spPr>
        <p:txBody>
          <a:bodyPr>
            <a:normAutofit fontScale="92500"/>
          </a:bodyPr>
          <a:lstStyle/>
          <a:p>
            <a:pPr lvl="0"/>
            <a:r>
              <a:rPr lang="en-US" dirty="0"/>
              <a:t>As an academic, how do you respond to the characterization of “academic protocol” not allowing for storytelling or the expression of strong emotion when discussing an issue in </a:t>
            </a:r>
            <a:r>
              <a:rPr lang="en-US" dirty="0" smtClean="0"/>
              <a:t>supervision?</a:t>
            </a:r>
            <a:endParaRPr lang="en-US" dirty="0"/>
          </a:p>
          <a:p>
            <a:endParaRPr lang="en-US" dirty="0"/>
          </a:p>
          <a:p>
            <a:r>
              <a:rPr lang="en-US" dirty="0"/>
              <a:t>How have you dealt with strong emotion(s) in your supervisory relationship?</a:t>
            </a:r>
          </a:p>
        </p:txBody>
      </p:sp>
      <p:sp>
        <p:nvSpPr>
          <p:cNvPr id="4" name="Rectangle 3"/>
          <p:cNvSpPr/>
          <p:nvPr/>
        </p:nvSpPr>
        <p:spPr>
          <a:xfrm>
            <a:off x="0" y="6535478"/>
            <a:ext cx="12192000" cy="32252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58299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Definitions</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106896559"/>
              </p:ext>
            </p:extLst>
          </p:nvPr>
        </p:nvGraphicFramePr>
        <p:xfrm>
          <a:off x="3196854" y="1488558"/>
          <a:ext cx="4132521" cy="3409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2" descr="Image result for supervision gif&quot;"/>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7457119" y="1616150"/>
            <a:ext cx="3714157" cy="295585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16861" y="5221437"/>
            <a:ext cx="10112705"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Developing a Common Language</a:t>
            </a:r>
          </a:p>
        </p:txBody>
      </p:sp>
      <p:sp>
        <p:nvSpPr>
          <p:cNvPr id="7" name="Rectangle 6"/>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4098" name="Picture 2" descr="Image result for privilege gif&quot;"/>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488729" y="1906772"/>
            <a:ext cx="4074973" cy="22901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2402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39459"/>
          </a:xfrm>
        </p:spPr>
        <p:txBody>
          <a:bodyPr>
            <a:noAutofit/>
          </a:bodyPr>
          <a:lstStyle/>
          <a:p>
            <a:r>
              <a:rPr lang="en-US" sz="4000" b="1">
                <a:solidFill>
                  <a:schemeClr val="accent6">
                    <a:lumMod val="50000"/>
                  </a:schemeClr>
                </a:solidFill>
                <a:effectLst>
                  <a:outerShdw blurRad="38100" dist="38100" dir="2700000" algn="tl">
                    <a:srgbClr val="000000">
                      <a:alpha val="43137"/>
                    </a:srgbClr>
                  </a:outerShdw>
                </a:effectLst>
              </a:rPr>
              <a:t>What is Multicultural/Cultural Responsiveness?</a:t>
            </a:r>
          </a:p>
        </p:txBody>
      </p:sp>
      <p:sp>
        <p:nvSpPr>
          <p:cNvPr id="3" name="Content Placeholder 2"/>
          <p:cNvSpPr>
            <a:spLocks noGrp="1"/>
          </p:cNvSpPr>
          <p:nvPr>
            <p:ph idx="1"/>
          </p:nvPr>
        </p:nvSpPr>
        <p:spPr>
          <a:xfrm>
            <a:off x="914400" y="1229710"/>
            <a:ext cx="10478814" cy="5181599"/>
          </a:xfrm>
        </p:spPr>
        <p:txBody>
          <a:bodyPr>
            <a:normAutofit fontScale="92500" lnSpcReduction="20000"/>
          </a:bodyPr>
          <a:lstStyle/>
          <a:p>
            <a:r>
              <a:rPr lang="en-US"/>
              <a:t>Embedded in </a:t>
            </a:r>
            <a:r>
              <a:rPr lang="en-US">
                <a:solidFill>
                  <a:schemeClr val="accent1"/>
                </a:solidFill>
              </a:rPr>
              <a:t>Ecological Component </a:t>
            </a:r>
            <a:r>
              <a:rPr lang="en-US"/>
              <a:t>of the DEP Model </a:t>
            </a:r>
          </a:p>
          <a:p>
            <a:r>
              <a:rPr lang="en-US"/>
              <a:t>Understanding, respecting, and supporting the full-range of diversity present in schools:</a:t>
            </a:r>
          </a:p>
          <a:p>
            <a:pPr lvl="1"/>
            <a:r>
              <a:rPr lang="en-US"/>
              <a:t>age</a:t>
            </a:r>
          </a:p>
          <a:p>
            <a:pPr lvl="1"/>
            <a:r>
              <a:rPr lang="en-US"/>
              <a:t>gender, gender identity, sexual orientation,  </a:t>
            </a:r>
          </a:p>
          <a:p>
            <a:pPr lvl="1"/>
            <a:r>
              <a:rPr lang="en-US"/>
              <a:t>disability </a:t>
            </a:r>
          </a:p>
          <a:p>
            <a:pPr lvl="1"/>
            <a:r>
              <a:rPr lang="en-US"/>
              <a:t>education </a:t>
            </a:r>
          </a:p>
          <a:p>
            <a:pPr lvl="1"/>
            <a:r>
              <a:rPr lang="en-US"/>
              <a:t>religion, spirituality </a:t>
            </a:r>
          </a:p>
          <a:p>
            <a:pPr lvl="1"/>
            <a:r>
              <a:rPr lang="en-US"/>
              <a:t>language</a:t>
            </a:r>
          </a:p>
          <a:p>
            <a:pPr lvl="1"/>
            <a:r>
              <a:rPr lang="en-US"/>
              <a:t>socio-economic status </a:t>
            </a:r>
          </a:p>
          <a:p>
            <a:pPr lvl="1"/>
            <a:r>
              <a:rPr lang="en-US"/>
              <a:t>immigration experience including status of acculturation </a:t>
            </a:r>
          </a:p>
          <a:p>
            <a:pPr lvl="1"/>
            <a:r>
              <a:rPr lang="en-US"/>
              <a:t>and regional and local neighborhood variables (e.g., urban, rural)</a:t>
            </a:r>
          </a:p>
        </p:txBody>
      </p:sp>
      <p:pic>
        <p:nvPicPr>
          <p:cNvPr id="15362" name="Picture 2" descr="Related image">
            <a:extLst>
              <a:ext uri="{FF2B5EF4-FFF2-40B4-BE49-F238E27FC236}">
                <a16:creationId xmlns:a16="http://schemas.microsoft.com/office/drawing/2014/main" id="{FCFA478A-A368-4A29-8C67-B42A10308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5672" y="2248348"/>
            <a:ext cx="2895570" cy="289557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8115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b="1">
                <a:solidFill>
                  <a:schemeClr val="accent6">
                    <a:lumMod val="50000"/>
                  </a:schemeClr>
                </a:solidFill>
                <a:effectLst>
                  <a:outerShdw blurRad="38100" dist="38100" dir="2700000" algn="tl">
                    <a:srgbClr val="000000">
                      <a:alpha val="43137"/>
                    </a:srgbClr>
                  </a:outerShdw>
                </a:effectLst>
              </a:rPr>
              <a:t>What is Multicultural/Cultural Responsiveness?</a:t>
            </a:r>
            <a:endParaRPr lang="en-US" sz="400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en-US"/>
              <a:t>Understanding the </a:t>
            </a:r>
            <a:r>
              <a:rPr lang="en-US">
                <a:solidFill>
                  <a:schemeClr val="accent1"/>
                </a:solidFill>
              </a:rPr>
              <a:t>cultural context for student behavioral and emotional regulation and for parenting styles</a:t>
            </a:r>
          </a:p>
          <a:p>
            <a:pPr marL="0" indent="0">
              <a:buNone/>
            </a:pPr>
            <a:r>
              <a:rPr lang="en-US">
                <a:solidFill>
                  <a:schemeClr val="accent1"/>
                </a:solidFill>
              </a:rPr>
              <a:t> </a:t>
            </a:r>
          </a:p>
          <a:p>
            <a:r>
              <a:rPr lang="en-US"/>
              <a:t>Understanding </a:t>
            </a:r>
            <a:r>
              <a:rPr lang="en-US">
                <a:solidFill>
                  <a:schemeClr val="accent1"/>
                </a:solidFill>
              </a:rPr>
              <a:t>school culture </a:t>
            </a:r>
            <a:r>
              <a:rPr lang="en-US" sz="2400"/>
              <a:t>(may reflect middle class values)</a:t>
            </a:r>
          </a:p>
          <a:p>
            <a:endParaRPr lang="en-US" sz="2400"/>
          </a:p>
          <a:p>
            <a:r>
              <a:rPr lang="en-US"/>
              <a:t>View school culture through a </a:t>
            </a:r>
            <a:r>
              <a:rPr lang="en-US" b="1">
                <a:solidFill>
                  <a:schemeClr val="accent1"/>
                </a:solidFill>
              </a:rPr>
              <a:t>social justice lens</a:t>
            </a:r>
          </a:p>
          <a:p>
            <a:pPr lvl="1"/>
            <a:r>
              <a:rPr lang="en-US"/>
              <a:t>Do students have a fair opportunity to learn?</a:t>
            </a:r>
          </a:p>
          <a:p>
            <a:pPr lvl="1"/>
            <a:r>
              <a:rPr lang="en-US"/>
              <a:t>Are students treated respectfully without discrimination?</a:t>
            </a:r>
          </a:p>
          <a:p>
            <a:endParaRPr lang="en-US"/>
          </a:p>
          <a:p>
            <a:endParaRPr lang="en-US"/>
          </a:p>
        </p:txBody>
      </p:sp>
      <p:pic>
        <p:nvPicPr>
          <p:cNvPr id="4" name="Picture 3">
            <a:extLst>
              <a:ext uri="{FF2B5EF4-FFF2-40B4-BE49-F238E27FC236}">
                <a16:creationId xmlns:a16="http://schemas.microsoft.com/office/drawing/2014/main" id="{2D98F809-BB8D-4D62-BE56-CB86A8344089}"/>
              </a:ext>
            </a:extLst>
          </p:cNvPr>
          <p:cNvPicPr>
            <a:picLocks noChangeAspect="1"/>
          </p:cNvPicPr>
          <p:nvPr/>
        </p:nvPicPr>
        <p:blipFill>
          <a:blip r:embed="rId3"/>
          <a:stretch>
            <a:fillRect/>
          </a:stretch>
        </p:blipFill>
        <p:spPr>
          <a:xfrm>
            <a:off x="9593429" y="3934081"/>
            <a:ext cx="1988971" cy="1323718"/>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90055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a:solidFill>
                  <a:schemeClr val="accent6">
                    <a:lumMod val="50000"/>
                  </a:schemeClr>
                </a:solidFill>
                <a:effectLst>
                  <a:outerShdw blurRad="38100" dist="38100" dir="2700000" algn="tl">
                    <a:srgbClr val="000000">
                      <a:alpha val="43137"/>
                    </a:srgbClr>
                  </a:outerShdw>
                </a:effectLst>
              </a:rPr>
              <a:t>Mandates </a:t>
            </a:r>
          </a:p>
        </p:txBody>
      </p:sp>
      <p:sp>
        <p:nvSpPr>
          <p:cNvPr id="3" name="Content Placeholder 2"/>
          <p:cNvSpPr>
            <a:spLocks noGrp="1"/>
          </p:cNvSpPr>
          <p:nvPr>
            <p:ph idx="1"/>
          </p:nvPr>
        </p:nvSpPr>
        <p:spPr/>
        <p:txBody>
          <a:bodyPr>
            <a:normAutofit fontScale="92500" lnSpcReduction="20000"/>
          </a:bodyPr>
          <a:lstStyle/>
          <a:p>
            <a:pPr>
              <a:buClr>
                <a:schemeClr val="tx1"/>
              </a:buClr>
            </a:pPr>
            <a:r>
              <a:rPr lang="en-US">
                <a:solidFill>
                  <a:srgbClr val="0070C0"/>
                </a:solidFill>
              </a:rPr>
              <a:t>Core requirement </a:t>
            </a:r>
            <a:r>
              <a:rPr lang="en-US"/>
              <a:t>of all professional activities and thus </a:t>
            </a:r>
          </a:p>
          <a:p>
            <a:pPr marL="0" indent="0">
              <a:buClr>
                <a:schemeClr val="tx1"/>
              </a:buClr>
              <a:buNone/>
            </a:pPr>
            <a:r>
              <a:rPr lang="en-US"/>
              <a:t>	a focus in supervisory practice (APA, NASP)</a:t>
            </a:r>
          </a:p>
          <a:p>
            <a:endParaRPr lang="en-US"/>
          </a:p>
          <a:p>
            <a:r>
              <a:rPr lang="en-US"/>
              <a:t>Supervising psychologists have a </a:t>
            </a:r>
            <a:r>
              <a:rPr lang="en-US">
                <a:solidFill>
                  <a:schemeClr val="accent1"/>
                </a:solidFill>
              </a:rPr>
              <a:t>responsibility</a:t>
            </a:r>
            <a:r>
              <a:rPr lang="en-US"/>
              <a:t> to strive to understand, respect, and support every aspect of diversity and its implications for individual clients, systems, and supervisees</a:t>
            </a:r>
          </a:p>
          <a:p>
            <a:endParaRPr lang="en-US"/>
          </a:p>
          <a:p>
            <a:r>
              <a:rPr lang="en-US"/>
              <a:t>A complex life-long journey that begins with </a:t>
            </a:r>
            <a:r>
              <a:rPr lang="en-US" b="1">
                <a:solidFill>
                  <a:schemeClr val="accent1"/>
                </a:solidFill>
              </a:rPr>
              <a:t>UNDERSTANDING OUR PERSONAL AND SCHOOL CULTURE and HOW IT IMPACTS OUR PROFESSIONAL PRACTICE</a:t>
            </a:r>
          </a:p>
          <a:p>
            <a:endParaRPr lang="en-US"/>
          </a:p>
          <a:p>
            <a:endParaRPr lang="en-US"/>
          </a:p>
          <a:p>
            <a:endParaRPr lang="en-US"/>
          </a:p>
        </p:txBody>
      </p:sp>
      <p:pic>
        <p:nvPicPr>
          <p:cNvPr id="16386" name="Picture 2" descr="Image result for cultural competence clip art">
            <a:extLst>
              <a:ext uri="{FF2B5EF4-FFF2-40B4-BE49-F238E27FC236}">
                <a16:creationId xmlns:a16="http://schemas.microsoft.com/office/drawing/2014/main" id="{6A29E67F-5AE8-4D24-AC07-C5DBBCE015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0224" y="253281"/>
            <a:ext cx="2497393" cy="232871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55818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a:solidFill>
                  <a:schemeClr val="accent6">
                    <a:lumMod val="50000"/>
                  </a:schemeClr>
                </a:solidFill>
                <a:effectLst>
                  <a:outerShdw blurRad="38100" dist="38100" dir="2700000" algn="tl">
                    <a:srgbClr val="000000">
                      <a:alpha val="43137"/>
                    </a:srgbClr>
                  </a:outerShdw>
                </a:effectLst>
              </a:rPr>
              <a:t>Ways to Facilitate Addressing Diversity issues in Supervision?</a:t>
            </a:r>
          </a:p>
        </p:txBody>
      </p:sp>
      <p:sp>
        <p:nvSpPr>
          <p:cNvPr id="3" name="Content Placeholder 2"/>
          <p:cNvSpPr>
            <a:spLocks noGrp="1"/>
          </p:cNvSpPr>
          <p:nvPr>
            <p:ph idx="1"/>
          </p:nvPr>
        </p:nvSpPr>
        <p:spPr>
          <a:xfrm>
            <a:off x="838200" y="1557866"/>
            <a:ext cx="9843977" cy="4842933"/>
          </a:xfrm>
        </p:spPr>
        <p:txBody>
          <a:bodyPr>
            <a:normAutofit fontScale="92500" lnSpcReduction="20000"/>
          </a:bodyPr>
          <a:lstStyle/>
          <a:p>
            <a:pPr marL="0" indent="0">
              <a:buNone/>
            </a:pPr>
            <a:r>
              <a:rPr lang="en-US" b="1" u="sng"/>
              <a:t>Supervisees </a:t>
            </a:r>
          </a:p>
          <a:p>
            <a:pPr lvl="1">
              <a:buClr>
                <a:schemeClr val="tx1"/>
              </a:buClr>
              <a:buFont typeface="Wingdings" panose="05000000000000000000" pitchFamily="2" charset="2"/>
              <a:buChar char="§"/>
            </a:pPr>
            <a:r>
              <a:rPr lang="en-US">
                <a:solidFill>
                  <a:srgbClr val="FF0000"/>
                </a:solidFill>
              </a:rPr>
              <a:t>Need safe</a:t>
            </a:r>
            <a:r>
              <a:rPr lang="en-US"/>
              <a:t> space to discuss diversity issues in their work and within the supervisory relationship</a:t>
            </a:r>
          </a:p>
          <a:p>
            <a:pPr lvl="1">
              <a:buFont typeface="Wingdings" panose="05000000000000000000" pitchFamily="2" charset="2"/>
              <a:buChar char="§"/>
            </a:pPr>
            <a:r>
              <a:rPr lang="en-US"/>
              <a:t>Need </a:t>
            </a:r>
            <a:r>
              <a:rPr lang="en-US">
                <a:solidFill>
                  <a:srgbClr val="FF0000"/>
                </a:solidFill>
              </a:rPr>
              <a:t>exposure to culturally-based evidence-based interventions </a:t>
            </a:r>
          </a:p>
          <a:p>
            <a:pPr marL="0" indent="0">
              <a:buNone/>
            </a:pPr>
            <a:r>
              <a:rPr lang="en-US" b="1" u="sng"/>
              <a:t>Supervisors</a:t>
            </a:r>
            <a:endParaRPr lang="en-US"/>
          </a:p>
          <a:p>
            <a:pPr lvl="1">
              <a:buFont typeface="Wingdings" panose="05000000000000000000" pitchFamily="2" charset="2"/>
              <a:buChar char="§"/>
            </a:pPr>
            <a:r>
              <a:rPr lang="en-US"/>
              <a:t>Assist supervisees in examining their </a:t>
            </a:r>
            <a:r>
              <a:rPr lang="en-US">
                <a:solidFill>
                  <a:srgbClr val="FF0000"/>
                </a:solidFill>
              </a:rPr>
              <a:t>own personal biases </a:t>
            </a:r>
            <a:r>
              <a:rPr lang="en-US"/>
              <a:t>by providing </a:t>
            </a:r>
            <a:r>
              <a:rPr lang="en-US">
                <a:solidFill>
                  <a:srgbClr val="FF0000"/>
                </a:solidFill>
              </a:rPr>
              <a:t>feedback regarding </a:t>
            </a:r>
            <a:r>
              <a:rPr lang="en-US" err="1">
                <a:solidFill>
                  <a:srgbClr val="FF0000"/>
                </a:solidFill>
              </a:rPr>
              <a:t>regarding</a:t>
            </a:r>
            <a:r>
              <a:rPr lang="en-US">
                <a:solidFill>
                  <a:srgbClr val="FF0000"/>
                </a:solidFill>
              </a:rPr>
              <a:t> potential blind spots </a:t>
            </a:r>
          </a:p>
          <a:p>
            <a:pPr lvl="1">
              <a:buClr>
                <a:schemeClr val="tx1"/>
              </a:buClr>
              <a:buFont typeface="Wingdings" panose="05000000000000000000" pitchFamily="2" charset="2"/>
              <a:buChar char="§"/>
            </a:pPr>
            <a:r>
              <a:rPr lang="en-US">
                <a:solidFill>
                  <a:srgbClr val="FF0000"/>
                </a:solidFill>
              </a:rPr>
              <a:t>Initiate and invite discussions </a:t>
            </a:r>
            <a:r>
              <a:rPr lang="en-US"/>
              <a:t>of diversity constructs including racism, oppression, and discrimination</a:t>
            </a:r>
          </a:p>
          <a:p>
            <a:pPr lvl="1">
              <a:buFont typeface="Wingdings" panose="05000000000000000000" pitchFamily="2" charset="2"/>
              <a:buChar char="§"/>
            </a:pPr>
            <a:r>
              <a:rPr lang="en-US"/>
              <a:t>Share </a:t>
            </a:r>
            <a:r>
              <a:rPr lang="en-US">
                <a:solidFill>
                  <a:srgbClr val="FF0000"/>
                </a:solidFill>
              </a:rPr>
              <a:t>their own experiences </a:t>
            </a:r>
            <a:r>
              <a:rPr lang="en-US"/>
              <a:t>with racial and cultural biases and model willingness to discuss these diversity issues </a:t>
            </a:r>
            <a:r>
              <a:rPr lang="en-US">
                <a:solidFill>
                  <a:srgbClr val="FF0000"/>
                </a:solidFill>
              </a:rPr>
              <a:t>(cultural humility)</a:t>
            </a:r>
          </a:p>
          <a:p>
            <a:pPr lvl="1">
              <a:buFont typeface="Wingdings" panose="05000000000000000000" pitchFamily="2" charset="2"/>
              <a:buChar char="§"/>
            </a:pPr>
            <a:r>
              <a:rPr lang="en-US"/>
              <a:t>Always think </a:t>
            </a:r>
            <a:r>
              <a:rPr lang="en-US">
                <a:solidFill>
                  <a:srgbClr val="FF0000"/>
                </a:solidFill>
              </a:rPr>
              <a:t>systemically </a:t>
            </a:r>
          </a:p>
        </p:txBody>
      </p:sp>
      <p:pic>
        <p:nvPicPr>
          <p:cNvPr id="4" name="Picture 3">
            <a:extLst>
              <a:ext uri="{FF2B5EF4-FFF2-40B4-BE49-F238E27FC236}">
                <a16:creationId xmlns:a16="http://schemas.microsoft.com/office/drawing/2014/main" id="{82E10DF8-CE05-43BF-B00B-362AB4E40464}"/>
              </a:ext>
            </a:extLst>
          </p:cNvPr>
          <p:cNvPicPr>
            <a:picLocks noChangeAspect="1"/>
          </p:cNvPicPr>
          <p:nvPr/>
        </p:nvPicPr>
        <p:blipFill>
          <a:blip r:embed="rId3"/>
          <a:stretch>
            <a:fillRect/>
          </a:stretch>
        </p:blipFill>
        <p:spPr>
          <a:xfrm>
            <a:off x="10930269" y="1361503"/>
            <a:ext cx="1056168" cy="1198488"/>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3314" name="Picture 2" descr="Image preview"/>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817007" y="2748971"/>
            <a:ext cx="1127195" cy="14473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2324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b="1">
                <a:solidFill>
                  <a:schemeClr val="accent6">
                    <a:lumMod val="50000"/>
                  </a:schemeClr>
                </a:solidFill>
                <a:effectLst>
                  <a:outerShdw blurRad="38100" dist="38100" dir="2700000" algn="tl">
                    <a:srgbClr val="000000">
                      <a:alpha val="43137"/>
                    </a:srgbClr>
                  </a:outerShdw>
                </a:effectLst>
              </a:rPr>
              <a:t>What Facilitates Addressing Diversity Issues </a:t>
            </a:r>
            <a:br>
              <a:rPr lang="en-US" b="1">
                <a:solidFill>
                  <a:schemeClr val="accent6">
                    <a:lumMod val="50000"/>
                  </a:schemeClr>
                </a:solidFill>
                <a:effectLst>
                  <a:outerShdw blurRad="38100" dist="38100" dir="2700000" algn="tl">
                    <a:srgbClr val="000000">
                      <a:alpha val="43137"/>
                    </a:srgbClr>
                  </a:outerShdw>
                </a:effectLst>
              </a:rPr>
            </a:br>
            <a:r>
              <a:rPr lang="en-US" b="1">
                <a:solidFill>
                  <a:schemeClr val="accent6">
                    <a:lumMod val="50000"/>
                  </a:schemeClr>
                </a:solidFill>
                <a:effectLst>
                  <a:outerShdw blurRad="38100" dist="38100" dir="2700000" algn="tl">
                    <a:srgbClr val="000000">
                      <a:alpha val="43137"/>
                    </a:srgbClr>
                  </a:outerShdw>
                </a:effectLst>
              </a:rPr>
              <a:t>in Supervision?</a:t>
            </a:r>
          </a:p>
        </p:txBody>
      </p:sp>
      <p:sp>
        <p:nvSpPr>
          <p:cNvPr id="3" name="Content Placeholder 2"/>
          <p:cNvSpPr>
            <a:spLocks noGrp="1"/>
          </p:cNvSpPr>
          <p:nvPr>
            <p:ph idx="1"/>
          </p:nvPr>
        </p:nvSpPr>
        <p:spPr>
          <a:xfrm>
            <a:off x="609600" y="1597572"/>
            <a:ext cx="10972800" cy="4966514"/>
          </a:xfrm>
        </p:spPr>
        <p:txBody>
          <a:bodyPr>
            <a:normAutofit fontScale="92500" lnSpcReduction="10000"/>
          </a:bodyPr>
          <a:lstStyle/>
          <a:p>
            <a:r>
              <a:rPr lang="en-US"/>
              <a:t>Attention to additional risk factors and potential consequences for mental health </a:t>
            </a:r>
            <a:r>
              <a:rPr lang="en-US">
                <a:solidFill>
                  <a:srgbClr val="FF0000"/>
                </a:solidFill>
              </a:rPr>
              <a:t>that impact families with low incomes (poverty)</a:t>
            </a:r>
          </a:p>
          <a:p>
            <a:pPr marL="0" indent="0">
              <a:buNone/>
            </a:pPr>
            <a:r>
              <a:rPr lang="en-US">
                <a:solidFill>
                  <a:srgbClr val="FF0000"/>
                </a:solidFill>
              </a:rPr>
              <a:t> </a:t>
            </a:r>
          </a:p>
          <a:p>
            <a:r>
              <a:rPr lang="en-US"/>
              <a:t>Supervisor guides the supervisee in understanding the </a:t>
            </a:r>
            <a:r>
              <a:rPr lang="en-US">
                <a:solidFill>
                  <a:srgbClr val="FF0000"/>
                </a:solidFill>
              </a:rPr>
              <a:t>strengths and nuances that are common within ethnic groups </a:t>
            </a:r>
          </a:p>
          <a:p>
            <a:endParaRPr lang="en-US">
              <a:solidFill>
                <a:srgbClr val="FF0000"/>
              </a:solidFill>
            </a:endParaRPr>
          </a:p>
          <a:p>
            <a:r>
              <a:rPr lang="en-US"/>
              <a:t>Discussion of the potential cultural differences regarding </a:t>
            </a:r>
            <a:r>
              <a:rPr lang="en-US">
                <a:solidFill>
                  <a:srgbClr val="FF0000"/>
                </a:solidFill>
              </a:rPr>
              <a:t>authority roles, </a:t>
            </a:r>
            <a:r>
              <a:rPr lang="en-US">
                <a:solidFill>
                  <a:schemeClr val="accent6"/>
                </a:solidFill>
              </a:rPr>
              <a:t>gender roles, </a:t>
            </a:r>
            <a:r>
              <a:rPr lang="en-US">
                <a:solidFill>
                  <a:schemeClr val="accent5"/>
                </a:solidFill>
              </a:rPr>
              <a:t>views of education,</a:t>
            </a:r>
            <a:r>
              <a:rPr lang="en-US">
                <a:solidFill>
                  <a:srgbClr val="FF0000"/>
                </a:solidFill>
              </a:rPr>
              <a:t> </a:t>
            </a:r>
            <a:r>
              <a:rPr lang="en-US">
                <a:solidFill>
                  <a:schemeClr val="accent4"/>
                </a:solidFill>
              </a:rPr>
              <a:t>perspectives on psychological disorders, </a:t>
            </a:r>
            <a:r>
              <a:rPr lang="en-US">
                <a:solidFill>
                  <a:schemeClr val="accent2"/>
                </a:solidFill>
              </a:rPr>
              <a:t>attitudes towards emotional expression and behavioral and emotional regulation</a:t>
            </a:r>
          </a:p>
          <a:p>
            <a:endParaRPr lang="en-US">
              <a:solidFill>
                <a:srgbClr val="FF0000"/>
              </a:solidFill>
            </a:endParaRPr>
          </a:p>
          <a:p>
            <a:endParaRPr lang="en-US"/>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835078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007624"/>
          </a:xfrm>
        </p:spPr>
        <p:txBody>
          <a:bodyPr>
            <a:noAutofit/>
          </a:bodyPr>
          <a:lstStyle/>
          <a:p>
            <a:pPr algn="ctr"/>
            <a:r>
              <a:rPr lang="en-US" b="1">
                <a:solidFill>
                  <a:schemeClr val="accent6">
                    <a:lumMod val="50000"/>
                  </a:schemeClr>
                </a:solidFill>
                <a:effectLst>
                  <a:outerShdw blurRad="38100" dist="38100" dir="2700000" algn="tl">
                    <a:srgbClr val="000000">
                      <a:alpha val="43137"/>
                    </a:srgbClr>
                  </a:outerShdw>
                </a:effectLst>
              </a:rPr>
              <a:t>What Facilitates Addressing Diversity Issues </a:t>
            </a:r>
            <a:br>
              <a:rPr lang="en-US" b="1">
                <a:solidFill>
                  <a:schemeClr val="accent6">
                    <a:lumMod val="50000"/>
                  </a:schemeClr>
                </a:solidFill>
                <a:effectLst>
                  <a:outerShdw blurRad="38100" dist="38100" dir="2700000" algn="tl">
                    <a:srgbClr val="000000">
                      <a:alpha val="43137"/>
                    </a:srgbClr>
                  </a:outerShdw>
                </a:effectLst>
              </a:rPr>
            </a:br>
            <a:r>
              <a:rPr lang="en-US" b="1">
                <a:solidFill>
                  <a:schemeClr val="accent6">
                    <a:lumMod val="50000"/>
                  </a:schemeClr>
                </a:solidFill>
                <a:effectLst>
                  <a:outerShdw blurRad="38100" dist="38100" dir="2700000" algn="tl">
                    <a:srgbClr val="000000">
                      <a:alpha val="43137"/>
                    </a:srgbClr>
                  </a:outerShdw>
                </a:effectLst>
              </a:rPr>
              <a:t>in Supervision?</a:t>
            </a:r>
          </a:p>
        </p:txBody>
      </p:sp>
      <p:sp>
        <p:nvSpPr>
          <p:cNvPr id="3" name="Content Placeholder 2"/>
          <p:cNvSpPr>
            <a:spLocks noGrp="1"/>
          </p:cNvSpPr>
          <p:nvPr>
            <p:ph idx="1"/>
          </p:nvPr>
        </p:nvSpPr>
        <p:spPr>
          <a:xfrm>
            <a:off x="838200" y="1639613"/>
            <a:ext cx="10515600" cy="4265001"/>
          </a:xfrm>
        </p:spPr>
        <p:txBody>
          <a:bodyPr>
            <a:normAutofit fontScale="85000" lnSpcReduction="10000"/>
          </a:bodyPr>
          <a:lstStyle/>
          <a:p>
            <a:r>
              <a:rPr lang="en-US"/>
              <a:t>Discuss </a:t>
            </a:r>
            <a:r>
              <a:rPr lang="en-US">
                <a:solidFill>
                  <a:srgbClr val="FF0000"/>
                </a:solidFill>
              </a:rPr>
              <a:t>cultural influences on parenting styles </a:t>
            </a:r>
            <a:r>
              <a:rPr lang="en-US"/>
              <a:t>and expectations for typical roles of fathers and mothers </a:t>
            </a:r>
          </a:p>
          <a:p>
            <a:endParaRPr lang="en-US"/>
          </a:p>
          <a:p>
            <a:r>
              <a:rPr lang="en-US"/>
              <a:t>Important to investigate the </a:t>
            </a:r>
            <a:r>
              <a:rPr lang="en-US">
                <a:solidFill>
                  <a:srgbClr val="FF0000"/>
                </a:solidFill>
              </a:rPr>
              <a:t>status of acculturation</a:t>
            </a:r>
            <a:r>
              <a:rPr lang="en-US"/>
              <a:t> of immigrant families</a:t>
            </a:r>
          </a:p>
          <a:p>
            <a:endParaRPr lang="en-US"/>
          </a:p>
          <a:p>
            <a:r>
              <a:rPr lang="en-US"/>
              <a:t>Address issue of </a:t>
            </a:r>
            <a:r>
              <a:rPr lang="en-US">
                <a:solidFill>
                  <a:srgbClr val="FF0000"/>
                </a:solidFill>
              </a:rPr>
              <a:t>language and translation </a:t>
            </a:r>
            <a:r>
              <a:rPr lang="en-US"/>
              <a:t>at meetings </a:t>
            </a:r>
            <a:r>
              <a:rPr lang="en-US" sz="2400"/>
              <a:t>(need to have trained interpreters)</a:t>
            </a:r>
          </a:p>
          <a:p>
            <a:endParaRPr lang="en-US" sz="2400"/>
          </a:p>
          <a:p>
            <a:pPr marL="457200" lvl="1" indent="-457200">
              <a:spcBef>
                <a:spcPts val="1000"/>
              </a:spcBef>
              <a:buFont typeface="Arial" panose="020B0604020202020204" pitchFamily="34" charset="0"/>
              <a:buChar char="•"/>
            </a:pPr>
            <a:r>
              <a:rPr lang="en-US" sz="3200"/>
              <a:t>Explore how </a:t>
            </a:r>
            <a:r>
              <a:rPr lang="en-US" sz="3200">
                <a:solidFill>
                  <a:srgbClr val="FF0000"/>
                </a:solidFill>
              </a:rPr>
              <a:t>diversity impacts supervisory relationship </a:t>
            </a:r>
            <a:r>
              <a:rPr lang="en-US" sz="3200"/>
              <a:t>in positive or limiting ways (e.g., if supervisor and supervisee are of different races) </a:t>
            </a:r>
          </a:p>
          <a:p>
            <a:endParaRPr lang="en-US" sz="2000"/>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150317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chemeClr val="accent6">
                    <a:lumMod val="50000"/>
                  </a:schemeClr>
                </a:solidFill>
                <a:effectLst>
                  <a:outerShdw blurRad="38100" dist="38100" dir="2700000" algn="tl">
                    <a:srgbClr val="000000">
                      <a:alpha val="43137"/>
                    </a:srgbClr>
                  </a:outerShdw>
                </a:effectLst>
              </a:rPr>
              <a:t>Advocacy as Part of Cultural Responsiveness </a:t>
            </a:r>
          </a:p>
        </p:txBody>
      </p:sp>
      <p:sp>
        <p:nvSpPr>
          <p:cNvPr id="3" name="Content Placeholder 2"/>
          <p:cNvSpPr>
            <a:spLocks noGrp="1"/>
          </p:cNvSpPr>
          <p:nvPr>
            <p:ph idx="1"/>
          </p:nvPr>
        </p:nvSpPr>
        <p:spPr>
          <a:xfrm>
            <a:off x="609600" y="1566041"/>
            <a:ext cx="10972800" cy="4660588"/>
          </a:xfrm>
        </p:spPr>
        <p:txBody>
          <a:bodyPr>
            <a:normAutofit lnSpcReduction="10000"/>
          </a:bodyPr>
          <a:lstStyle/>
          <a:p>
            <a:pPr marL="0" indent="0">
              <a:buNone/>
            </a:pPr>
            <a:r>
              <a:rPr lang="en-US"/>
              <a:t>Psychological services may require </a:t>
            </a:r>
            <a:r>
              <a:rPr lang="en-US">
                <a:solidFill>
                  <a:srgbClr val="FF0000"/>
                </a:solidFill>
              </a:rPr>
              <a:t>advocacy and attention to school-wide systemic barriers</a:t>
            </a:r>
            <a:r>
              <a:rPr lang="en-US"/>
              <a:t> </a:t>
            </a:r>
          </a:p>
          <a:p>
            <a:pPr lvl="1">
              <a:buFont typeface="Arial" panose="020B0604020202020204" pitchFamily="34" charset="0"/>
              <a:buChar char="•"/>
            </a:pPr>
            <a:r>
              <a:rPr lang="en-US"/>
              <a:t>Involve supervisees in change initiatives that foster </a:t>
            </a:r>
            <a:r>
              <a:rPr lang="en-US">
                <a:solidFill>
                  <a:srgbClr val="FF0000"/>
                </a:solidFill>
              </a:rPr>
              <a:t>social justice </a:t>
            </a:r>
            <a:r>
              <a:rPr lang="en-US"/>
              <a:t>for all students</a:t>
            </a:r>
          </a:p>
          <a:p>
            <a:endParaRPr lang="en-US"/>
          </a:p>
          <a:p>
            <a:r>
              <a:rPr lang="en-US"/>
              <a:t>Examples:</a:t>
            </a:r>
          </a:p>
          <a:p>
            <a:pPr lvl="1"/>
            <a:r>
              <a:rPr lang="en-US"/>
              <a:t>Advocacy work related to disproportionality and social justice in discipline responses towards minority students </a:t>
            </a:r>
          </a:p>
          <a:p>
            <a:pPr lvl="1"/>
            <a:r>
              <a:rPr lang="en-US"/>
              <a:t>questions about disproportionality or discrimination in special education identification </a:t>
            </a:r>
          </a:p>
          <a:p>
            <a:endParaRPr lang="en-US"/>
          </a:p>
        </p:txBody>
      </p:sp>
      <p:pic>
        <p:nvPicPr>
          <p:cNvPr id="17410" name="Picture 2" descr="Image result for advocacy clip art">
            <a:extLst>
              <a:ext uri="{FF2B5EF4-FFF2-40B4-BE49-F238E27FC236}">
                <a16:creationId xmlns:a16="http://schemas.microsoft.com/office/drawing/2014/main" id="{CCD48957-4F13-4F7C-80D4-CB5099D286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9114" y="2892248"/>
            <a:ext cx="5430819" cy="16903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9527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890133"/>
          </a:xfrm>
        </p:spPr>
        <p:txBody>
          <a:bodyPr/>
          <a:lstStyle/>
          <a:p>
            <a:pPr algn="ctr"/>
            <a:r>
              <a:rPr lang="en-US" b="1">
                <a:solidFill>
                  <a:schemeClr val="accent2"/>
                </a:solidFill>
                <a:effectLst>
                  <a:outerShdw blurRad="38100" dist="38100" dir="2700000" algn="tl">
                    <a:srgbClr val="000000">
                      <a:alpha val="43137"/>
                    </a:srgbClr>
                  </a:outerShdw>
                </a:effectLst>
              </a:rPr>
              <a:t>Notes of Caution </a:t>
            </a:r>
          </a:p>
        </p:txBody>
      </p:sp>
      <p:sp>
        <p:nvSpPr>
          <p:cNvPr id="3" name="Content Placeholder 2"/>
          <p:cNvSpPr>
            <a:spLocks noGrp="1"/>
          </p:cNvSpPr>
          <p:nvPr>
            <p:ph idx="1"/>
          </p:nvPr>
        </p:nvSpPr>
        <p:spPr>
          <a:xfrm>
            <a:off x="838200" y="1436916"/>
            <a:ext cx="10515600" cy="4481876"/>
          </a:xfrm>
        </p:spPr>
        <p:txBody>
          <a:bodyPr>
            <a:noAutofit/>
          </a:bodyPr>
          <a:lstStyle/>
          <a:p>
            <a:pPr marL="100013" indent="-214313">
              <a:lnSpc>
                <a:spcPct val="107000"/>
              </a:lnSpc>
              <a:spcBef>
                <a:spcPts val="0"/>
              </a:spcBef>
              <a:buFont typeface="Wingdings" panose="05000000000000000000" pitchFamily="2" charset="2"/>
              <a:buChar char="v"/>
            </a:pPr>
            <a:r>
              <a:rPr lang="en-US" sz="3000">
                <a:ea typeface="Calibri" panose="020F0502020204030204" pitchFamily="34" charset="0"/>
              </a:rPr>
              <a:t>Be careful to </a:t>
            </a:r>
            <a:r>
              <a:rPr lang="en-US" sz="3000">
                <a:solidFill>
                  <a:srgbClr val="0070C0"/>
                </a:solidFill>
                <a:ea typeface="Calibri" panose="020F0502020204030204" pitchFamily="34" charset="0"/>
              </a:rPr>
              <a:t>note uniqueness </a:t>
            </a:r>
            <a:r>
              <a:rPr lang="en-US" sz="3000">
                <a:ea typeface="Calibri" panose="020F0502020204030204" pitchFamily="34" charset="0"/>
              </a:rPr>
              <a:t>of each circumstance and </a:t>
            </a:r>
            <a:r>
              <a:rPr lang="en-US" sz="3000">
                <a:solidFill>
                  <a:srgbClr val="0070C0"/>
                </a:solidFill>
                <a:ea typeface="Calibri" panose="020F0502020204030204" pitchFamily="34" charset="0"/>
              </a:rPr>
              <a:t>avoid stereotyping </a:t>
            </a:r>
            <a:r>
              <a:rPr lang="en-US" sz="3000">
                <a:ea typeface="Calibri" panose="020F0502020204030204" pitchFamily="34" charset="0"/>
              </a:rPr>
              <a:t>based on cultural identification</a:t>
            </a:r>
          </a:p>
          <a:p>
            <a:pPr marL="0" indent="0">
              <a:lnSpc>
                <a:spcPct val="107000"/>
              </a:lnSpc>
              <a:spcBef>
                <a:spcPts val="0"/>
              </a:spcBef>
              <a:buNone/>
            </a:pPr>
            <a:endParaRPr lang="en-US" sz="3000">
              <a:ea typeface="Calibri" panose="020F0502020204030204" pitchFamily="34" charset="0"/>
            </a:endParaRPr>
          </a:p>
          <a:p>
            <a:pPr marL="157163" indent="-214313">
              <a:lnSpc>
                <a:spcPct val="107000"/>
              </a:lnSpc>
              <a:spcBef>
                <a:spcPts val="0"/>
              </a:spcBef>
              <a:spcAft>
                <a:spcPts val="600"/>
              </a:spcAft>
              <a:buFont typeface="Wingdings" panose="05000000000000000000" pitchFamily="2" charset="2"/>
              <a:buChar char="v"/>
            </a:pPr>
            <a:r>
              <a:rPr lang="en-US" sz="3000">
                <a:ea typeface="Calibri" panose="020F0502020204030204" pitchFamily="34" charset="0"/>
              </a:rPr>
              <a:t>Keep awareness that human condition has </a:t>
            </a:r>
            <a:r>
              <a:rPr lang="en-US" sz="3000">
                <a:solidFill>
                  <a:schemeClr val="accent1"/>
                </a:solidFill>
                <a:ea typeface="Calibri" panose="020F0502020204030204" pitchFamily="34" charset="0"/>
              </a:rPr>
              <a:t>more commonalities than differences</a:t>
            </a:r>
            <a:r>
              <a:rPr lang="en-US" sz="3000">
                <a:ea typeface="Calibri" panose="020F0502020204030204" pitchFamily="34" charset="0"/>
              </a:rPr>
              <a:t>, but sometimes </a:t>
            </a:r>
            <a:r>
              <a:rPr lang="en-US" sz="3000">
                <a:solidFill>
                  <a:schemeClr val="accent1"/>
                </a:solidFill>
                <a:ea typeface="Calibri" panose="020F0502020204030204" pitchFamily="34" charset="0"/>
              </a:rPr>
              <a:t>differences may be central </a:t>
            </a:r>
            <a:r>
              <a:rPr lang="en-US" sz="3000">
                <a:ea typeface="Calibri" panose="020F0502020204030204" pitchFamily="34" charset="0"/>
              </a:rPr>
              <a:t>to case conceptualization</a:t>
            </a:r>
          </a:p>
          <a:p>
            <a:pPr marL="557213" lvl="1" indent="-214313">
              <a:lnSpc>
                <a:spcPct val="107000"/>
              </a:lnSpc>
              <a:spcBef>
                <a:spcPts val="0"/>
              </a:spcBef>
              <a:spcAft>
                <a:spcPts val="600"/>
              </a:spcAft>
              <a:buFont typeface="Wingdings" panose="05000000000000000000" pitchFamily="2" charset="2"/>
              <a:buChar char="v"/>
            </a:pPr>
            <a:endParaRPr lang="en-US" sz="3000">
              <a:ea typeface="Calibri" panose="020F0502020204030204" pitchFamily="34" charset="0"/>
            </a:endParaRPr>
          </a:p>
          <a:p>
            <a:pPr marL="380619" indent="-257175">
              <a:lnSpc>
                <a:spcPct val="107000"/>
              </a:lnSpc>
              <a:spcBef>
                <a:spcPts val="0"/>
              </a:spcBef>
              <a:buFont typeface="Wingdings" panose="05000000000000000000" pitchFamily="2" charset="2"/>
              <a:buChar char="v"/>
            </a:pPr>
            <a:r>
              <a:rPr lang="en-US" sz="3000">
                <a:ea typeface="Calibri" panose="020F0502020204030204" pitchFamily="34" charset="0"/>
              </a:rPr>
              <a:t>Attend to </a:t>
            </a:r>
            <a:r>
              <a:rPr lang="en-US" sz="3000">
                <a:solidFill>
                  <a:schemeClr val="accent1"/>
                </a:solidFill>
                <a:ea typeface="Calibri" panose="020F0502020204030204" pitchFamily="34" charset="0"/>
              </a:rPr>
              <a:t>self-awareness</a:t>
            </a:r>
            <a:r>
              <a:rPr lang="en-US" sz="3000">
                <a:ea typeface="Calibri" panose="020F0502020204030204" pitchFamily="34" charset="0"/>
              </a:rPr>
              <a:t> (Supervisee and Supervisor)</a:t>
            </a:r>
          </a:p>
          <a:p>
            <a:pPr marL="762953" lvl="1" indent="-214313">
              <a:lnSpc>
                <a:spcPct val="107000"/>
              </a:lnSpc>
              <a:spcBef>
                <a:spcPts val="0"/>
              </a:spcBef>
              <a:buFont typeface="Wingdings" panose="05000000000000000000" pitchFamily="2" charset="2"/>
              <a:buChar char="v"/>
            </a:pPr>
            <a:r>
              <a:rPr lang="en-US" sz="3000">
                <a:ea typeface="Calibri" panose="020F0502020204030204" pitchFamily="34" charset="0"/>
              </a:rPr>
              <a:t>Of </a:t>
            </a:r>
            <a:r>
              <a:rPr lang="en-US" sz="3000">
                <a:solidFill>
                  <a:schemeClr val="accent1"/>
                </a:solidFill>
                <a:ea typeface="Calibri" panose="020F0502020204030204" pitchFamily="34" charset="0"/>
              </a:rPr>
              <a:t>own culture </a:t>
            </a:r>
            <a:r>
              <a:rPr lang="en-US" sz="3000">
                <a:ea typeface="Calibri" panose="020F0502020204030204" pitchFamily="34" charset="0"/>
              </a:rPr>
              <a:t>and unique differences</a:t>
            </a:r>
          </a:p>
          <a:p>
            <a:pPr marL="762953" lvl="1" indent="-214313">
              <a:lnSpc>
                <a:spcPct val="107000"/>
              </a:lnSpc>
              <a:spcBef>
                <a:spcPts val="0"/>
              </a:spcBef>
              <a:spcAft>
                <a:spcPts val="600"/>
              </a:spcAft>
              <a:buFont typeface="Wingdings" panose="05000000000000000000" pitchFamily="2" charset="2"/>
              <a:buChar char="v"/>
            </a:pPr>
            <a:r>
              <a:rPr lang="en-US" sz="3000">
                <a:ea typeface="Calibri" panose="020F0502020204030204" pitchFamily="34" charset="0"/>
              </a:rPr>
              <a:t>Of role of </a:t>
            </a:r>
            <a:r>
              <a:rPr lang="en-US" sz="3000">
                <a:solidFill>
                  <a:schemeClr val="accent1"/>
                </a:solidFill>
                <a:ea typeface="Calibri" panose="020F0502020204030204" pitchFamily="34" charset="0"/>
              </a:rPr>
              <a:t>personal beliefs </a:t>
            </a:r>
            <a:r>
              <a:rPr lang="en-US" sz="3000">
                <a:ea typeface="Calibri" panose="020F0502020204030204" pitchFamily="34" charset="0"/>
              </a:rPr>
              <a:t>in filtering problem-solving</a:t>
            </a:r>
          </a:p>
          <a:p>
            <a:pPr marL="557213" lvl="1" indent="-214313">
              <a:lnSpc>
                <a:spcPct val="107000"/>
              </a:lnSpc>
              <a:spcBef>
                <a:spcPts val="0"/>
              </a:spcBef>
              <a:spcAft>
                <a:spcPts val="600"/>
              </a:spcAft>
              <a:buFont typeface="Wingdings" panose="05000000000000000000" pitchFamily="2" charset="2"/>
              <a:buChar char="v"/>
            </a:pPr>
            <a:endParaRPr lang="en-US" sz="3200">
              <a:latin typeface="Times New Roman" panose="02020603050405020304" pitchFamily="18" charset="0"/>
              <a:ea typeface="Calibri" panose="020F0502020204030204" pitchFamily="34" charset="0"/>
            </a:endParaRPr>
          </a:p>
          <a:p>
            <a:endParaRPr lang="en-US" sz="3200"/>
          </a:p>
        </p:txBody>
      </p:sp>
      <p:pic>
        <p:nvPicPr>
          <p:cNvPr id="4" name="Picture 3">
            <a:extLst>
              <a:ext uri="{FF2B5EF4-FFF2-40B4-BE49-F238E27FC236}">
                <a16:creationId xmlns:a16="http://schemas.microsoft.com/office/drawing/2014/main" id="{BA4C67A7-F688-448A-BADA-1897ED9B690A}"/>
              </a:ext>
            </a:extLst>
          </p:cNvPr>
          <p:cNvPicPr>
            <a:picLocks noChangeAspect="1"/>
          </p:cNvPicPr>
          <p:nvPr/>
        </p:nvPicPr>
        <p:blipFill>
          <a:blip r:embed="rId3"/>
          <a:stretch>
            <a:fillRect/>
          </a:stretch>
        </p:blipFill>
        <p:spPr>
          <a:xfrm>
            <a:off x="2468980" y="274638"/>
            <a:ext cx="1357062" cy="1134888"/>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0824933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944562"/>
          </a:xfrm>
        </p:spPr>
        <p:txBody>
          <a:bodyPr>
            <a:noAutofit/>
          </a:bodyPr>
          <a:lstStyle/>
          <a:p>
            <a:r>
              <a:rPr lang="en-US" sz="3600" b="1" dirty="0">
                <a:solidFill>
                  <a:schemeClr val="accent6">
                    <a:lumMod val="75000"/>
                  </a:schemeClr>
                </a:solidFill>
                <a:effectLst>
                  <a:outerShdw blurRad="38100" dist="38100" dir="2700000" algn="tl">
                    <a:srgbClr val="000000">
                      <a:alpha val="43137"/>
                    </a:srgbClr>
                  </a:outerShdw>
                </a:effectLst>
              </a:rPr>
              <a:t>Other Supervisory Activities: </a:t>
            </a:r>
            <a:br>
              <a:rPr lang="en-US" sz="3600" b="1" dirty="0">
                <a:solidFill>
                  <a:schemeClr val="accent6">
                    <a:lumMod val="75000"/>
                  </a:schemeClr>
                </a:solidFill>
                <a:effectLst>
                  <a:outerShdw blurRad="38100" dist="38100" dir="2700000" algn="tl">
                    <a:srgbClr val="000000">
                      <a:alpha val="43137"/>
                    </a:srgbClr>
                  </a:outerShdw>
                </a:effectLst>
              </a:rPr>
            </a:br>
            <a:r>
              <a:rPr lang="en-US" sz="3600" b="1" dirty="0">
                <a:solidFill>
                  <a:schemeClr val="accent6">
                    <a:lumMod val="75000"/>
                  </a:schemeClr>
                </a:solidFill>
                <a:effectLst>
                  <a:outerShdw blurRad="38100" dist="38100" dir="2700000" algn="tl">
                    <a:srgbClr val="000000">
                      <a:alpha val="43137"/>
                    </a:srgbClr>
                  </a:outerShdw>
                </a:effectLst>
              </a:rPr>
              <a:t>Developing Multicultural/Cultural Responsiveness</a:t>
            </a:r>
          </a:p>
        </p:txBody>
      </p:sp>
      <p:sp>
        <p:nvSpPr>
          <p:cNvPr id="3" name="Content Placeholder 2"/>
          <p:cNvSpPr>
            <a:spLocks noGrp="1"/>
          </p:cNvSpPr>
          <p:nvPr>
            <p:ph idx="1"/>
          </p:nvPr>
        </p:nvSpPr>
        <p:spPr>
          <a:xfrm>
            <a:off x="515007" y="1681656"/>
            <a:ext cx="11161986" cy="4647823"/>
          </a:xfrm>
        </p:spPr>
        <p:txBody>
          <a:bodyPr>
            <a:noAutofit/>
          </a:bodyPr>
          <a:lstStyle/>
          <a:p>
            <a:pPr marL="0" indent="0">
              <a:buNone/>
            </a:pPr>
            <a:r>
              <a:rPr lang="en-US" dirty="0"/>
              <a:t>Have supervisor and their supervisee map out their standing in: </a:t>
            </a:r>
          </a:p>
          <a:p>
            <a:pPr marL="914400" lvl="1" indent="-514350">
              <a:buClr>
                <a:schemeClr val="tx1"/>
              </a:buClr>
              <a:buFont typeface="+mj-lt"/>
              <a:buAutoNum type="alphaLcParenR"/>
            </a:pPr>
            <a:r>
              <a:rPr lang="en-US" sz="2800" dirty="0">
                <a:solidFill>
                  <a:schemeClr val="accent1"/>
                </a:solidFill>
              </a:rPr>
              <a:t>family organization</a:t>
            </a:r>
            <a:r>
              <a:rPr lang="en-US" sz="2800" dirty="0"/>
              <a:t>-nuclear/extended family, connectedness, hierarchies, and communication styles; </a:t>
            </a:r>
          </a:p>
          <a:p>
            <a:pPr marL="914400" lvl="1" indent="-514350">
              <a:buFont typeface="+mj-lt"/>
              <a:buAutoNum type="alphaLcParenR"/>
            </a:pPr>
            <a:r>
              <a:rPr lang="en-US" sz="2800" dirty="0"/>
              <a:t>the </a:t>
            </a:r>
            <a:r>
              <a:rPr lang="en-US" sz="2800" dirty="0">
                <a:solidFill>
                  <a:schemeClr val="accent1"/>
                </a:solidFill>
              </a:rPr>
              <a:t>family life cycle </a:t>
            </a:r>
            <a:r>
              <a:rPr lang="en-US" sz="2800" dirty="0"/>
              <a:t>-- ideals, meanings, timings, and transitions; </a:t>
            </a:r>
          </a:p>
          <a:p>
            <a:pPr marL="914400" lvl="1" indent="-514350">
              <a:buFont typeface="+mj-lt"/>
              <a:buAutoNum type="alphaLcParenR"/>
            </a:pPr>
            <a:r>
              <a:rPr lang="en-US" sz="2800" dirty="0"/>
              <a:t>the </a:t>
            </a:r>
            <a:r>
              <a:rPr lang="en-US" sz="2800" dirty="0">
                <a:solidFill>
                  <a:schemeClr val="accent1"/>
                </a:solidFill>
              </a:rPr>
              <a:t>ecological context </a:t>
            </a:r>
            <a:r>
              <a:rPr lang="en-US" sz="2800" dirty="0"/>
              <a:t>-- community, work , and religion; </a:t>
            </a:r>
          </a:p>
          <a:p>
            <a:pPr marL="914400" lvl="1" indent="-514350">
              <a:buClr>
                <a:schemeClr val="tx1"/>
              </a:buClr>
              <a:buFont typeface="+mj-lt"/>
              <a:buAutoNum type="alphaLcParenR"/>
            </a:pPr>
            <a:r>
              <a:rPr lang="en-US" sz="2800" dirty="0">
                <a:solidFill>
                  <a:schemeClr val="accent1"/>
                </a:solidFill>
              </a:rPr>
              <a:t>migration acculturation</a:t>
            </a:r>
            <a:r>
              <a:rPr lang="en-US" sz="2800" dirty="0"/>
              <a:t> -- separations and reunions, trauma, disorienting anxieties, and cultural identities</a:t>
            </a:r>
          </a:p>
          <a:p>
            <a:pPr marL="0" indent="0">
              <a:buNone/>
            </a:pPr>
            <a:endParaRPr lang="en-US" dirty="0"/>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57244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9343" y="274638"/>
            <a:ext cx="11299371" cy="1042533"/>
          </a:xfrm>
        </p:spPr>
        <p:txBody>
          <a:bodyPr>
            <a:noAutofit/>
          </a:bodyPr>
          <a:lstStyle/>
          <a:p>
            <a:r>
              <a:rPr lang="en-US" sz="4000" b="1">
                <a:solidFill>
                  <a:schemeClr val="accent6">
                    <a:lumMod val="75000"/>
                  </a:schemeClr>
                </a:solidFill>
                <a:effectLst>
                  <a:outerShdw blurRad="38100" dist="38100" dir="2700000" algn="tl">
                    <a:srgbClr val="000000">
                      <a:alpha val="43137"/>
                    </a:srgbClr>
                  </a:outerShdw>
                </a:effectLst>
              </a:rPr>
              <a:t>More Supervisory Activities: </a:t>
            </a:r>
            <a:br>
              <a:rPr lang="en-US" sz="4000" b="1">
                <a:solidFill>
                  <a:schemeClr val="accent6">
                    <a:lumMod val="75000"/>
                  </a:schemeClr>
                </a:solidFill>
                <a:effectLst>
                  <a:outerShdw blurRad="38100" dist="38100" dir="2700000" algn="tl">
                    <a:srgbClr val="000000">
                      <a:alpha val="43137"/>
                    </a:srgbClr>
                  </a:outerShdw>
                </a:effectLst>
              </a:rPr>
            </a:br>
            <a:r>
              <a:rPr lang="en-US" sz="4000" b="1">
                <a:solidFill>
                  <a:schemeClr val="accent6">
                    <a:lumMod val="75000"/>
                  </a:schemeClr>
                </a:solidFill>
                <a:effectLst>
                  <a:outerShdw blurRad="38100" dist="38100" dir="2700000" algn="tl">
                    <a:srgbClr val="000000">
                      <a:alpha val="43137"/>
                    </a:srgbClr>
                  </a:outerShdw>
                </a:effectLst>
              </a:rPr>
              <a:t>Developing Multicultural/Cultural Responsiveness</a:t>
            </a:r>
            <a:endParaRPr lang="en-US" sz="4000">
              <a:solidFill>
                <a:schemeClr val="accent6">
                  <a:lumMod val="75000"/>
                </a:schemeClr>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09600" y="1555531"/>
            <a:ext cx="10972800" cy="4747298"/>
          </a:xfrm>
        </p:spPr>
        <p:txBody>
          <a:bodyPr>
            <a:normAutofit lnSpcReduction="10000"/>
          </a:bodyPr>
          <a:lstStyle/>
          <a:p>
            <a:pPr>
              <a:buClr>
                <a:schemeClr val="tx1"/>
              </a:buClr>
            </a:pPr>
            <a:r>
              <a:rPr lang="en-US">
                <a:solidFill>
                  <a:schemeClr val="accent1"/>
                </a:solidFill>
              </a:rPr>
              <a:t>Review potential diversity factors </a:t>
            </a:r>
            <a:r>
              <a:rPr lang="en-US"/>
              <a:t>in design, implementation, and evaluation of </a:t>
            </a:r>
            <a:r>
              <a:rPr lang="en-US">
                <a:solidFill>
                  <a:schemeClr val="accent1"/>
                </a:solidFill>
              </a:rPr>
              <a:t>all services</a:t>
            </a:r>
          </a:p>
          <a:p>
            <a:r>
              <a:rPr lang="en-US"/>
              <a:t>Explore how diversity factors </a:t>
            </a:r>
            <a:r>
              <a:rPr lang="en-US">
                <a:solidFill>
                  <a:srgbClr val="FFC000"/>
                </a:solidFill>
              </a:rPr>
              <a:t>impact assessment procedures, case conceptualization, and intervention planning</a:t>
            </a:r>
          </a:p>
          <a:p>
            <a:r>
              <a:rPr lang="en-US"/>
              <a:t>Explore </a:t>
            </a:r>
            <a:r>
              <a:rPr lang="en-US">
                <a:solidFill>
                  <a:srgbClr val="7030A0"/>
                </a:solidFill>
              </a:rPr>
              <a:t>cultural factors </a:t>
            </a:r>
            <a:r>
              <a:rPr lang="en-US"/>
              <a:t>that are potentially relevant to family functioning and engagement with school prior to and </a:t>
            </a:r>
            <a:r>
              <a:rPr lang="en-US">
                <a:solidFill>
                  <a:srgbClr val="7030A0"/>
                </a:solidFill>
              </a:rPr>
              <a:t>in review of parent conferences </a:t>
            </a:r>
          </a:p>
          <a:p>
            <a:r>
              <a:rPr lang="en-US"/>
              <a:t>Create opportunities for supervisees to </a:t>
            </a:r>
            <a:r>
              <a:rPr lang="en-US">
                <a:solidFill>
                  <a:srgbClr val="00B050"/>
                </a:solidFill>
              </a:rPr>
              <a:t>interact with school professionals with different cultural backgrounds </a:t>
            </a:r>
          </a:p>
          <a:p>
            <a:endParaRPr lang="en-US"/>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04290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a:xfrm>
            <a:off x="731520" y="457200"/>
            <a:ext cx="9403080" cy="914400"/>
          </a:xfrm>
        </p:spPr>
        <p:txBody>
          <a:bodyPr wrap="square" numCol="1" anchorCtr="0" compatLnSpc="1">
            <a:prstTxWarp prst="textNoShape">
              <a:avLst/>
            </a:prstTxWarp>
            <a:normAutofit/>
          </a:bodyPr>
          <a:lstStyle/>
          <a:p>
            <a:pPr eaLnBrk="1" hangingPunct="1"/>
            <a:r>
              <a:rPr lang="en-US" altLang="x-none" b="1">
                <a:solidFill>
                  <a:srgbClr val="FFCC00"/>
                </a:solidFill>
                <a:effectLst>
                  <a:outerShdw blurRad="38100" dist="38100" dir="2700000" algn="tl">
                    <a:srgbClr val="C0C0C0"/>
                  </a:outerShdw>
                </a:effectLst>
                <a:ea typeface="ＭＳ Ｐゴシック" charset="-128"/>
              </a:rPr>
              <a:t>Definition of Supervision</a:t>
            </a:r>
          </a:p>
        </p:txBody>
      </p:sp>
      <p:sp>
        <p:nvSpPr>
          <p:cNvPr id="7" name="Rectangle 4"/>
          <p:cNvSpPr txBox="1">
            <a:spLocks noChangeArrowheads="1"/>
          </p:cNvSpPr>
          <p:nvPr/>
        </p:nvSpPr>
        <p:spPr bwMode="auto">
          <a:xfrm>
            <a:off x="871869" y="1368056"/>
            <a:ext cx="8305800" cy="5181600"/>
          </a:xfrm>
          <a:prstGeom prst="rect">
            <a:avLst/>
          </a:prstGeom>
          <a:noFill/>
          <a:ln w="9525">
            <a:noFill/>
            <a:miter lim="800000"/>
            <a:headEnd/>
            <a:tailEnd/>
          </a:ln>
        </p:spPr>
        <p:txBody>
          <a:bodyPr/>
          <a:lstStyle/>
          <a:p>
            <a:pPr defTabSz="457200">
              <a:spcBef>
                <a:spcPct val="20000"/>
              </a:spcBef>
              <a:buSzPct val="90000"/>
              <a:defRPr/>
            </a:pPr>
            <a:r>
              <a:rPr lang="en-US" sz="3200">
                <a:solidFill>
                  <a:prstClr val="black"/>
                </a:solidFill>
              </a:rPr>
              <a:t>Supervision is an </a:t>
            </a:r>
            <a:r>
              <a:rPr lang="en-US" sz="3200">
                <a:solidFill>
                  <a:srgbClr val="FF0000"/>
                </a:solidFill>
              </a:rPr>
              <a:t>interpersonal </a:t>
            </a:r>
            <a:r>
              <a:rPr lang="en-US" sz="3200">
                <a:solidFill>
                  <a:srgbClr val="000090"/>
                </a:solidFill>
              </a:rPr>
              <a:t>interaction</a:t>
            </a:r>
            <a:r>
              <a:rPr lang="en-US" sz="3200">
                <a:solidFill>
                  <a:prstClr val="black"/>
                </a:solidFill>
              </a:rPr>
              <a:t> between </a:t>
            </a:r>
            <a:r>
              <a:rPr lang="en-US" sz="3200">
                <a:solidFill>
                  <a:srgbClr val="800000"/>
                </a:solidFill>
              </a:rPr>
              <a:t>two or more individuals</a:t>
            </a:r>
            <a:r>
              <a:rPr lang="en-US" sz="3200">
                <a:solidFill>
                  <a:prstClr val="black"/>
                </a:solidFill>
              </a:rPr>
              <a:t> for the purposes of </a:t>
            </a:r>
            <a:r>
              <a:rPr lang="en-US" sz="3200">
                <a:solidFill>
                  <a:srgbClr val="FF0000"/>
                </a:solidFill>
              </a:rPr>
              <a:t>sharing knowledge,</a:t>
            </a:r>
            <a:r>
              <a:rPr lang="en-US" sz="3200">
                <a:solidFill>
                  <a:prstClr val="black"/>
                </a:solidFill>
              </a:rPr>
              <a:t> </a:t>
            </a:r>
            <a:r>
              <a:rPr lang="en-US" sz="3200">
                <a:solidFill>
                  <a:srgbClr val="FF6600"/>
                </a:solidFill>
              </a:rPr>
              <a:t>assessing professional competencies</a:t>
            </a:r>
            <a:r>
              <a:rPr lang="en-US" sz="3200">
                <a:solidFill>
                  <a:prstClr val="black"/>
                </a:solidFill>
              </a:rPr>
              <a:t>, and providing </a:t>
            </a:r>
            <a:r>
              <a:rPr lang="en-US" sz="3200">
                <a:solidFill>
                  <a:srgbClr val="008000"/>
                </a:solidFill>
              </a:rPr>
              <a:t>objective feedback with the terminal goals of developing new competencies,</a:t>
            </a:r>
            <a:r>
              <a:rPr lang="en-US" sz="3200">
                <a:solidFill>
                  <a:prstClr val="black"/>
                </a:solidFill>
              </a:rPr>
              <a:t> </a:t>
            </a:r>
            <a:r>
              <a:rPr lang="en-US" sz="3200">
                <a:solidFill>
                  <a:srgbClr val="3366FF"/>
                </a:solidFill>
              </a:rPr>
              <a:t>facilitating effective delivery of psychological services</a:t>
            </a:r>
            <a:r>
              <a:rPr lang="en-US" sz="3200">
                <a:solidFill>
                  <a:prstClr val="black"/>
                </a:solidFill>
              </a:rPr>
              <a:t>, and </a:t>
            </a:r>
            <a:r>
              <a:rPr lang="en-US" sz="3200">
                <a:solidFill>
                  <a:srgbClr val="660066"/>
                </a:solidFill>
              </a:rPr>
              <a:t>maintaining professional competencies.                                     </a:t>
            </a:r>
            <a:r>
              <a:rPr lang="en-US" sz="2800" b="1">
                <a:solidFill>
                  <a:srgbClr val="FF6600"/>
                </a:solidFill>
              </a:rPr>
              <a:t>(McIntosh &amp; Phelps, p. 33-34)</a:t>
            </a:r>
          </a:p>
          <a:p>
            <a:pPr marL="342900" indent="-342900" defTabSz="457200">
              <a:spcBef>
                <a:spcPct val="20000"/>
              </a:spcBef>
              <a:buSzPct val="90000"/>
              <a:defRPr/>
            </a:pPr>
            <a:endParaRPr lang="en-US" sz="3200">
              <a:solidFill>
                <a:prstClr val="black"/>
              </a:solidFill>
            </a:endParaRPr>
          </a:p>
        </p:txBody>
      </p:sp>
      <p:pic>
        <p:nvPicPr>
          <p:cNvPr id="18434" name="Picture 2" descr="Image result for definition">
            <a:extLst>
              <a:ext uri="{FF2B5EF4-FFF2-40B4-BE49-F238E27FC236}">
                <a16:creationId xmlns:a16="http://schemas.microsoft.com/office/drawing/2014/main" id="{E1FC033A-3D18-4A7C-90B2-5BB9B0670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9524" y="342900"/>
            <a:ext cx="2746735" cy="2057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59763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b="1">
                <a:solidFill>
                  <a:schemeClr val="accent6">
                    <a:lumMod val="50000"/>
                  </a:schemeClr>
                </a:solidFill>
                <a:effectLst>
                  <a:outerShdw blurRad="38100" dist="38100" dir="2700000" algn="tl">
                    <a:srgbClr val="000000">
                      <a:alpha val="43137"/>
                    </a:srgbClr>
                  </a:outerShdw>
                </a:effectLst>
              </a:rPr>
              <a:t>Diversity/Cultural Responsiveness Includes…</a:t>
            </a:r>
            <a:endParaRPr lang="en-US">
              <a:solidFill>
                <a:schemeClr val="accent6">
                  <a:lumMod val="50000"/>
                </a:schemeClr>
              </a:solidFill>
            </a:endParaRPr>
          </a:p>
        </p:txBody>
      </p:sp>
      <p:sp>
        <p:nvSpPr>
          <p:cNvPr id="3" name="Content Placeholder 2"/>
          <p:cNvSpPr>
            <a:spLocks noGrp="1"/>
          </p:cNvSpPr>
          <p:nvPr>
            <p:ph idx="1"/>
          </p:nvPr>
        </p:nvSpPr>
        <p:spPr/>
        <p:txBody>
          <a:bodyPr>
            <a:noAutofit/>
          </a:bodyPr>
          <a:lstStyle/>
          <a:p>
            <a:r>
              <a:rPr lang="en-US" sz="2800">
                <a:solidFill>
                  <a:schemeClr val="accent6"/>
                </a:solidFill>
              </a:rPr>
              <a:t>Psychologists do not refuse to provide services to clients based on clients’ behaviors</a:t>
            </a:r>
          </a:p>
          <a:p>
            <a:endParaRPr lang="en-US" sz="2800" i="1">
              <a:solidFill>
                <a:srgbClr val="0070C0"/>
              </a:solidFill>
            </a:endParaRPr>
          </a:p>
          <a:p>
            <a:r>
              <a:rPr lang="en-US" sz="2800">
                <a:solidFill>
                  <a:srgbClr val="0070C0"/>
                </a:solidFill>
              </a:rPr>
              <a:t>Supervisees </a:t>
            </a:r>
            <a:r>
              <a:rPr lang="en-US" sz="2800"/>
              <a:t>are not required to change beliefs but</a:t>
            </a:r>
            <a:r>
              <a:rPr lang="en-US" sz="2800">
                <a:solidFill>
                  <a:srgbClr val="0070C0"/>
                </a:solidFill>
              </a:rPr>
              <a:t> are required to work under supervision to competently work with clients who have different beliefs and world views…</a:t>
            </a:r>
          </a:p>
          <a:p>
            <a:endParaRPr lang="en-US" sz="2800" b="1" i="1">
              <a:solidFill>
                <a:srgbClr val="0070C0"/>
              </a:solidFill>
            </a:endParaRPr>
          </a:p>
          <a:p>
            <a:r>
              <a:rPr lang="en-US" sz="2800"/>
              <a:t>While it is a </a:t>
            </a:r>
            <a:r>
              <a:rPr lang="en-US" sz="2800" b="1">
                <a:solidFill>
                  <a:srgbClr val="00B050"/>
                </a:solidFill>
              </a:rPr>
              <a:t>life-long process and not an event, </a:t>
            </a:r>
            <a:r>
              <a:rPr lang="en-US" sz="2800"/>
              <a:t>diversity responsiveness is required and must be demonstrated as an entry level skill</a:t>
            </a:r>
            <a:endParaRPr lang="en-US" sz="2800">
              <a:solidFill>
                <a:srgbClr val="00B050"/>
              </a:solidFill>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503225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a:solidFill>
                  <a:srgbClr val="0070C0"/>
                </a:solidFill>
              </a:rPr>
              <a:t>The Nexus between Personal Beliefs and Professional Standards</a:t>
            </a:r>
            <a:br>
              <a:rPr lang="en-US" sz="2800" b="1">
                <a:solidFill>
                  <a:srgbClr val="0070C0"/>
                </a:solidFill>
              </a:rPr>
            </a:br>
            <a:r>
              <a:rPr lang="en-US" sz="2800" b="1">
                <a:solidFill>
                  <a:srgbClr val="0070C0"/>
                </a:solidFill>
              </a:rPr>
              <a:t>Responding Appropriately to Diversity in a Polarized World</a:t>
            </a:r>
            <a:br>
              <a:rPr lang="en-US" sz="2800" b="1">
                <a:solidFill>
                  <a:srgbClr val="0070C0"/>
                </a:solidFill>
              </a:rPr>
            </a:br>
            <a:r>
              <a:rPr lang="en-US" sz="2800" b="1">
                <a:solidFill>
                  <a:srgbClr val="0070C0"/>
                </a:solidFill>
              </a:rPr>
              <a:t>Case Example:  Sexual Minority Issues</a:t>
            </a:r>
          </a:p>
        </p:txBody>
      </p:sp>
      <p:sp>
        <p:nvSpPr>
          <p:cNvPr id="3" name="Content Placeholder 2"/>
          <p:cNvSpPr>
            <a:spLocks noGrp="1"/>
          </p:cNvSpPr>
          <p:nvPr>
            <p:ph idx="1"/>
          </p:nvPr>
        </p:nvSpPr>
        <p:spPr>
          <a:xfrm>
            <a:off x="609600" y="1660633"/>
            <a:ext cx="10972800" cy="4620423"/>
          </a:xfrm>
        </p:spPr>
        <p:txBody>
          <a:bodyPr>
            <a:normAutofit/>
          </a:bodyPr>
          <a:lstStyle/>
          <a:p>
            <a:pPr marL="0" indent="0">
              <a:buNone/>
            </a:pPr>
            <a:r>
              <a:rPr lang="en-US" sz="2800" b="1">
                <a:solidFill>
                  <a:srgbClr val="C00000"/>
                </a:solidFill>
              </a:rPr>
              <a:t>Professional Standards</a:t>
            </a:r>
          </a:p>
          <a:p>
            <a:pPr>
              <a:buFont typeface="Wingdings" panose="05000000000000000000" pitchFamily="2" charset="2"/>
              <a:buChar char="v"/>
            </a:pPr>
            <a:r>
              <a:rPr lang="en-US" sz="2800"/>
              <a:t>APA and NASP standards recognize diversity in gender identity and that </a:t>
            </a:r>
            <a:r>
              <a:rPr lang="en-US" sz="2800">
                <a:solidFill>
                  <a:schemeClr val="accent2"/>
                </a:solidFill>
              </a:rPr>
              <a:t>all sexual orientations are valid and require affirmation</a:t>
            </a:r>
          </a:p>
          <a:p>
            <a:pPr marL="0" indent="0">
              <a:buNone/>
            </a:pPr>
            <a:r>
              <a:rPr lang="en-US" sz="2800">
                <a:solidFill>
                  <a:schemeClr val="accent2"/>
                </a:solidFill>
              </a:rPr>
              <a:t>  </a:t>
            </a:r>
          </a:p>
          <a:p>
            <a:pPr>
              <a:buClr>
                <a:schemeClr val="tx1"/>
              </a:buClr>
              <a:buFont typeface="Wingdings" panose="05000000000000000000" pitchFamily="2" charset="2"/>
              <a:buChar char="v"/>
            </a:pPr>
            <a:r>
              <a:rPr lang="en-US" sz="2800">
                <a:solidFill>
                  <a:schemeClr val="accent4"/>
                </a:solidFill>
              </a:rPr>
              <a:t>Sexual orientation status is not indicative of pathology </a:t>
            </a:r>
            <a:r>
              <a:rPr lang="en-US" sz="2800"/>
              <a:t>nor should it be subject to conversion therapy </a:t>
            </a:r>
          </a:p>
          <a:p>
            <a:pPr>
              <a:buFont typeface="Wingdings" panose="05000000000000000000" pitchFamily="2" charset="2"/>
              <a:buChar char="v"/>
            </a:pPr>
            <a:endParaRPr lang="en-US" sz="2800"/>
          </a:p>
          <a:p>
            <a:pPr>
              <a:buFont typeface="Wingdings" panose="05000000000000000000" pitchFamily="2" charset="2"/>
              <a:buChar char="v"/>
            </a:pPr>
            <a:r>
              <a:rPr lang="en-US" sz="2800"/>
              <a:t>At the same time, professional organizations recognize that LGBT </a:t>
            </a:r>
            <a:r>
              <a:rPr lang="en-US" sz="2800">
                <a:solidFill>
                  <a:schemeClr val="accent6"/>
                </a:solidFill>
              </a:rPr>
              <a:t>individuals may face additional stressors because of their minority status</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7186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a:solidFill>
                  <a:srgbClr val="0070C0"/>
                </a:solidFill>
              </a:rPr>
              <a:t>The Nexus between Personal Beliefs and Professional Standards</a:t>
            </a:r>
            <a:br>
              <a:rPr lang="en-US" sz="2800" b="1">
                <a:solidFill>
                  <a:srgbClr val="0070C0"/>
                </a:solidFill>
              </a:rPr>
            </a:br>
            <a:r>
              <a:rPr lang="en-US" sz="2800" b="1">
                <a:solidFill>
                  <a:srgbClr val="0070C0"/>
                </a:solidFill>
              </a:rPr>
              <a:t>Responding Appropriately to Diversity in a Polarized World</a:t>
            </a:r>
            <a:br>
              <a:rPr lang="en-US" sz="2800" b="1">
                <a:solidFill>
                  <a:srgbClr val="0070C0"/>
                </a:solidFill>
              </a:rPr>
            </a:br>
            <a:r>
              <a:rPr lang="en-US" sz="2800" b="1">
                <a:solidFill>
                  <a:srgbClr val="0070C0"/>
                </a:solidFill>
              </a:rPr>
              <a:t>Case Example:  Sexual Minority Issues</a:t>
            </a:r>
            <a:endParaRPr lang="en-US" sz="2800" b="1">
              <a:solidFill>
                <a:schemeClr val="accent6">
                  <a:lumMod val="75000"/>
                </a:schemeClr>
              </a:solidFill>
            </a:endParaRPr>
          </a:p>
        </p:txBody>
      </p:sp>
      <p:sp>
        <p:nvSpPr>
          <p:cNvPr id="3" name="Content Placeholder 2"/>
          <p:cNvSpPr>
            <a:spLocks noGrp="1"/>
          </p:cNvSpPr>
          <p:nvPr>
            <p:ph idx="1"/>
          </p:nvPr>
        </p:nvSpPr>
        <p:spPr>
          <a:xfrm>
            <a:off x="609600" y="1621972"/>
            <a:ext cx="10972800" cy="4525963"/>
          </a:xfrm>
        </p:spPr>
        <p:txBody>
          <a:bodyPr>
            <a:normAutofit/>
          </a:bodyPr>
          <a:lstStyle/>
          <a:p>
            <a:endParaRPr lang="en-US" sz="2800"/>
          </a:p>
          <a:p>
            <a:r>
              <a:rPr lang="en-US" sz="2800"/>
              <a:t>One of the more challenging supervisory tasks emerges </a:t>
            </a:r>
            <a:r>
              <a:rPr lang="en-US" sz="2800">
                <a:solidFill>
                  <a:srgbClr val="FF0000"/>
                </a:solidFill>
              </a:rPr>
              <a:t>when a supervisee’s personal and/or religious beliefs do not affirm diversity in sexual orientation.</a:t>
            </a:r>
          </a:p>
          <a:p>
            <a:endParaRPr lang="en-US" sz="2800"/>
          </a:p>
          <a:p>
            <a:pPr>
              <a:buClr>
                <a:schemeClr val="tx1"/>
              </a:buClr>
            </a:pPr>
            <a:r>
              <a:rPr lang="en-US" sz="2800" b="1" u="sng">
                <a:solidFill>
                  <a:srgbClr val="FF0000"/>
                </a:solidFill>
                <a:effectLst>
                  <a:outerShdw blurRad="38100" dist="38100" dir="2700000" algn="tl">
                    <a:srgbClr val="000000">
                      <a:alpha val="43137"/>
                    </a:srgbClr>
                  </a:outerShdw>
                </a:effectLst>
              </a:rPr>
              <a:t>Temptation:</a:t>
            </a:r>
            <a:r>
              <a:rPr lang="en-US" sz="2800">
                <a:solidFill>
                  <a:srgbClr val="FF0000"/>
                </a:solidFill>
              </a:rPr>
              <a:t>  </a:t>
            </a:r>
            <a:r>
              <a:rPr lang="en-US" sz="2800"/>
              <a:t>excuse supervisee from participation in cases where clients are of sexual minority status</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04459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2800" b="1">
                <a:solidFill>
                  <a:srgbClr val="0070C0"/>
                </a:solidFill>
              </a:rPr>
              <a:t>The Nexus between Personal Beliefs and Professional Standards</a:t>
            </a:r>
            <a:br>
              <a:rPr lang="en-US" sz="2800" b="1">
                <a:solidFill>
                  <a:srgbClr val="0070C0"/>
                </a:solidFill>
              </a:rPr>
            </a:br>
            <a:r>
              <a:rPr lang="en-US" sz="2800" b="1">
                <a:solidFill>
                  <a:srgbClr val="0070C0"/>
                </a:solidFill>
              </a:rPr>
              <a:t>Responding Appropriately to Diversity in a Polarized World</a:t>
            </a:r>
            <a:br>
              <a:rPr lang="en-US" sz="2800" b="1">
                <a:solidFill>
                  <a:srgbClr val="0070C0"/>
                </a:solidFill>
              </a:rPr>
            </a:br>
            <a:r>
              <a:rPr lang="en-US" sz="2800" b="1">
                <a:solidFill>
                  <a:srgbClr val="0070C0"/>
                </a:solidFill>
              </a:rPr>
              <a:t>Case Example:  Sexual Minority Issues</a:t>
            </a:r>
            <a:endParaRPr lang="en-US" sz="2800">
              <a:solidFill>
                <a:schemeClr val="accent6">
                  <a:lumMod val="75000"/>
                </a:schemeClr>
              </a:solidFill>
            </a:endParaRPr>
          </a:p>
        </p:txBody>
      </p:sp>
      <p:sp>
        <p:nvSpPr>
          <p:cNvPr id="3" name="Content Placeholder 2"/>
          <p:cNvSpPr>
            <a:spLocks noGrp="1"/>
          </p:cNvSpPr>
          <p:nvPr>
            <p:ph idx="1"/>
          </p:nvPr>
        </p:nvSpPr>
        <p:spPr>
          <a:xfrm>
            <a:off x="609600" y="1734207"/>
            <a:ext cx="10972800" cy="4391957"/>
          </a:xfrm>
        </p:spPr>
        <p:txBody>
          <a:bodyPr>
            <a:normAutofit fontScale="25000" lnSpcReduction="20000"/>
          </a:bodyPr>
          <a:lstStyle/>
          <a:p>
            <a:pPr marL="0" indent="0">
              <a:buNone/>
            </a:pPr>
            <a:r>
              <a:rPr lang="en-US" sz="11200" b="1">
                <a:solidFill>
                  <a:srgbClr val="C00000"/>
                </a:solidFill>
              </a:rPr>
              <a:t>Problems with recusal</a:t>
            </a:r>
          </a:p>
          <a:p>
            <a:pPr>
              <a:buFont typeface="Wingdings" panose="05000000000000000000" pitchFamily="2" charset="2"/>
              <a:buChar char="v"/>
            </a:pPr>
            <a:r>
              <a:rPr lang="en-US" sz="11200"/>
              <a:t>LGBT clients are a significant part of the population</a:t>
            </a:r>
          </a:p>
          <a:p>
            <a:pPr lvl="1">
              <a:buFont typeface="Wingdings" panose="05000000000000000000" pitchFamily="2" charset="2"/>
              <a:buChar char="v"/>
            </a:pPr>
            <a:r>
              <a:rPr lang="en-US" sz="11200"/>
              <a:t>Clients may not have revealed status but are already engaged in interventions</a:t>
            </a:r>
          </a:p>
          <a:p>
            <a:pPr lvl="1">
              <a:buFont typeface="Wingdings" panose="05000000000000000000" pitchFamily="2" charset="2"/>
              <a:buChar char="v"/>
            </a:pPr>
            <a:endParaRPr lang="en-US" sz="11200"/>
          </a:p>
          <a:p>
            <a:pPr lvl="1">
              <a:buFont typeface="Wingdings" panose="05000000000000000000" pitchFamily="2" charset="2"/>
              <a:buChar char="v"/>
            </a:pPr>
            <a:r>
              <a:rPr lang="en-US" sz="11200"/>
              <a:t>Other concerns may have prompted referral</a:t>
            </a:r>
          </a:p>
          <a:p>
            <a:pPr lvl="2">
              <a:buFont typeface="Wingdings" panose="05000000000000000000" pitchFamily="2" charset="2"/>
              <a:buChar char="v"/>
            </a:pPr>
            <a:r>
              <a:rPr lang="en-US" sz="11200"/>
              <a:t>Questioning sexual orientation may be a significant not yet revealed contextual factor</a:t>
            </a:r>
          </a:p>
          <a:p>
            <a:pPr lvl="2">
              <a:buFont typeface="Wingdings" panose="05000000000000000000" pitchFamily="2" charset="2"/>
              <a:buChar char="v"/>
            </a:pPr>
            <a:endParaRPr lang="en-US" sz="11200"/>
          </a:p>
          <a:p>
            <a:pPr lvl="1">
              <a:buClr>
                <a:schemeClr val="tx1"/>
              </a:buClr>
              <a:buFont typeface="Wingdings" panose="05000000000000000000" pitchFamily="2" charset="2"/>
              <a:buChar char="v"/>
            </a:pPr>
            <a:r>
              <a:rPr lang="en-US" sz="11200">
                <a:solidFill>
                  <a:srgbClr val="C00000"/>
                </a:solidFill>
              </a:rPr>
              <a:t>Withdrawal</a:t>
            </a:r>
            <a:r>
              <a:rPr lang="en-US" sz="11200"/>
              <a:t> from intervention </a:t>
            </a:r>
            <a:r>
              <a:rPr lang="en-US" sz="11200">
                <a:solidFill>
                  <a:srgbClr val="C00000"/>
                </a:solidFill>
              </a:rPr>
              <a:t>may communicate disaffirmation and rejection</a:t>
            </a:r>
          </a:p>
          <a:p>
            <a:endParaRPr lang="en-US" sz="11200"/>
          </a:p>
          <a:p>
            <a:endParaRPr lang="en-US" sz="11200"/>
          </a:p>
          <a:p>
            <a:endParaRPr lang="en-US"/>
          </a:p>
          <a:p>
            <a:endParaRPr lang="en-US"/>
          </a:p>
          <a:p>
            <a:r>
              <a:rPr lang="en-US"/>
              <a:t>, </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671175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a:solidFill>
                  <a:srgbClr val="FF0000"/>
                </a:solidFill>
                <a:effectLst>
                  <a:outerShdw blurRad="38100" dist="38100" dir="2700000" algn="tl">
                    <a:srgbClr val="000000">
                      <a:alpha val="43137"/>
                    </a:srgbClr>
                  </a:outerShdw>
                </a:effectLst>
              </a:rPr>
              <a:t>Developmental, Ecological, Problem-solving (DEP) </a:t>
            </a:r>
          </a:p>
        </p:txBody>
      </p:sp>
      <p:graphicFrame>
        <p:nvGraphicFramePr>
          <p:cNvPr id="6" name="Diagram 5"/>
          <p:cNvGraphicFramePr/>
          <p:nvPr>
            <p:extLst>
              <p:ext uri="{D42A27DB-BD31-4B8C-83A1-F6EECF244321}">
                <p14:modId xmlns:p14="http://schemas.microsoft.com/office/powerpoint/2010/main" val="3385424734"/>
              </p:ext>
            </p:extLst>
          </p:nvPr>
        </p:nvGraphicFramePr>
        <p:xfrm>
          <a:off x="3159051" y="467831"/>
          <a:ext cx="5162698" cy="35652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338404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C00000"/>
                </a:solidFill>
                <a:effectLst>
                  <a:outerShdw blurRad="38100" dist="38100" dir="2700000" algn="tl">
                    <a:srgbClr val="C0C0C0"/>
                  </a:outerShdw>
                </a:effectLst>
              </a:rPr>
              <a:t>DEP…Problem-solving</a:t>
            </a:r>
            <a:endParaRPr lang="en-US" altLang="en-US">
              <a:solidFill>
                <a:srgbClr val="C00000"/>
              </a:solidFill>
            </a:endParaRPr>
          </a:p>
        </p:txBody>
      </p:sp>
      <p:sp>
        <p:nvSpPr>
          <p:cNvPr id="3" name="Content Placeholder 2"/>
          <p:cNvSpPr>
            <a:spLocks noGrp="1"/>
          </p:cNvSpPr>
          <p:nvPr>
            <p:ph idx="1"/>
          </p:nvPr>
        </p:nvSpPr>
        <p:spPr/>
        <p:txBody>
          <a:bodyPr>
            <a:normAutofit lnSpcReduction="10000"/>
          </a:bodyPr>
          <a:lstStyle/>
          <a:p>
            <a:pPr marL="0" indent="0">
              <a:buClr>
                <a:srgbClr val="0BD0D9"/>
              </a:buClr>
              <a:buNone/>
              <a:defRPr/>
            </a:pPr>
            <a:r>
              <a:rPr lang="en-US" sz="2400" b="1" dirty="0">
                <a:solidFill>
                  <a:srgbClr val="FF0000"/>
                </a:solidFill>
                <a:effectLst>
                  <a:outerShdw blurRad="50000" dist="30000" dir="5400000" algn="tl" rotWithShape="0">
                    <a:srgbClr val="000000">
                      <a:alpha val="30000"/>
                    </a:srgbClr>
                  </a:outerShdw>
                </a:effectLst>
                <a:latin typeface="Gill Sans MT"/>
                <a:ea typeface="+mj-ea"/>
                <a:cs typeface="+mj-cs"/>
              </a:rPr>
              <a:t>Core Activity of School Psychology</a:t>
            </a:r>
            <a:endParaRPr lang="en-US" dirty="0">
              <a:solidFill>
                <a:srgbClr val="FF0000"/>
              </a:solidFill>
              <a:effectLst>
                <a:outerShdw blurRad="38100" dist="38100" dir="2700000" algn="tl">
                  <a:srgbClr val="000000">
                    <a:alpha val="43137"/>
                  </a:srgbClr>
                </a:outerShdw>
              </a:effectLst>
              <a:ea typeface="ＭＳ Ｐゴシック" charset="0"/>
            </a:endParaRPr>
          </a:p>
          <a:p>
            <a:pPr marL="0" indent="0">
              <a:buClr>
                <a:srgbClr val="0BD0D9"/>
              </a:buClr>
              <a:buNone/>
              <a:defRPr/>
            </a:pPr>
            <a:endParaRPr lang="en-US" dirty="0">
              <a:solidFill>
                <a:prstClr val="black"/>
              </a:solidFill>
              <a:effectLst>
                <a:outerShdw blurRad="38100" dist="38100" dir="2700000" algn="tl">
                  <a:srgbClr val="000000">
                    <a:alpha val="43137"/>
                  </a:srgbClr>
                </a:outerShdw>
              </a:effectLst>
              <a:ea typeface="ＭＳ Ｐゴシック" charset="0"/>
            </a:endParaRPr>
          </a:p>
          <a:p>
            <a:pPr marL="0" indent="0">
              <a:buClr>
                <a:srgbClr val="0BD0D9"/>
              </a:buClr>
              <a:buNone/>
              <a:defRPr/>
            </a:pPr>
            <a:r>
              <a:rPr lang="en-US" dirty="0">
                <a:solidFill>
                  <a:prstClr val="black"/>
                </a:solidFill>
                <a:effectLst>
                  <a:outerShdw blurRad="38100" dist="38100" dir="2700000" algn="tl">
                    <a:srgbClr val="000000">
                      <a:alpha val="43137"/>
                    </a:srgbClr>
                  </a:outerShdw>
                </a:effectLst>
                <a:ea typeface="ＭＳ Ｐゴシック" charset="0"/>
              </a:rPr>
              <a:t>Rooted in </a:t>
            </a:r>
            <a:r>
              <a:rPr lang="en-US" b="1" dirty="0">
                <a:solidFill>
                  <a:srgbClr val="FF0000"/>
                </a:solidFill>
                <a:effectLst>
                  <a:outerShdw blurRad="38100" dist="38100" dir="2700000" algn="tl">
                    <a:srgbClr val="000000">
                      <a:alpha val="43137"/>
                    </a:srgbClr>
                  </a:outerShdw>
                </a:effectLst>
                <a:ea typeface="ＭＳ Ｐゴシック" charset="0"/>
              </a:rPr>
              <a:t>data-based decision making</a:t>
            </a:r>
            <a:r>
              <a:rPr lang="en-US" dirty="0">
                <a:solidFill>
                  <a:srgbClr val="FF0000"/>
                </a:solidFill>
                <a:ea typeface="ＭＳ Ｐゴシック" charset="0"/>
              </a:rPr>
              <a:t> </a:t>
            </a:r>
            <a:r>
              <a:rPr lang="en-US" dirty="0">
                <a:solidFill>
                  <a:prstClr val="black"/>
                </a:solidFill>
                <a:effectLst>
                  <a:outerShdw blurRad="38100" dist="38100" dir="2700000" algn="tl">
                    <a:srgbClr val="000000">
                      <a:alpha val="43137"/>
                    </a:srgbClr>
                  </a:outerShdw>
                </a:effectLst>
                <a:ea typeface="ＭＳ Ｐゴシック" charset="0"/>
              </a:rPr>
              <a:t>that:</a:t>
            </a:r>
          </a:p>
          <a:p>
            <a:pPr lvl="1">
              <a:buClr>
                <a:srgbClr val="0F6FC6"/>
              </a:buClr>
              <a:defRPr/>
            </a:pPr>
            <a:r>
              <a:rPr lang="en-US" dirty="0">
                <a:solidFill>
                  <a:prstClr val="black"/>
                </a:solidFill>
                <a:effectLst>
                  <a:outerShdw blurRad="38100" dist="38100" dir="2700000" algn="tl">
                    <a:srgbClr val="000000">
                      <a:alpha val="43137"/>
                    </a:srgbClr>
                  </a:outerShdw>
                </a:effectLst>
                <a:ea typeface="ＭＳ Ｐゴシック" charset="0"/>
              </a:rPr>
              <a:t>links </a:t>
            </a:r>
            <a:r>
              <a:rPr lang="en-US" dirty="0" smtClean="0">
                <a:solidFill>
                  <a:srgbClr val="FF0000"/>
                </a:solidFill>
                <a:ea typeface="ＭＳ Ｐゴシック" charset="0"/>
              </a:rPr>
              <a:t>assessment to intervention</a:t>
            </a:r>
          </a:p>
          <a:p>
            <a:pPr lvl="1">
              <a:buClr>
                <a:srgbClr val="0F6FC6"/>
              </a:buClr>
              <a:defRPr/>
            </a:pPr>
            <a:r>
              <a:rPr lang="en-US" dirty="0" smtClean="0">
                <a:solidFill>
                  <a:prstClr val="black"/>
                </a:solidFill>
                <a:effectLst>
                  <a:outerShdw blurRad="38100" dist="38100" dir="2700000" algn="tl">
                    <a:srgbClr val="000000">
                      <a:alpha val="43137"/>
                    </a:srgbClr>
                  </a:outerShdw>
                </a:effectLst>
                <a:ea typeface="ＭＳ Ｐゴシック" charset="0"/>
              </a:rPr>
              <a:t>addresses both </a:t>
            </a:r>
            <a:r>
              <a:rPr lang="en-US" dirty="0" smtClean="0">
                <a:solidFill>
                  <a:srgbClr val="FF0000"/>
                </a:solidFill>
                <a:ea typeface="ＭＳ Ｐゴシック" charset="0"/>
              </a:rPr>
              <a:t>individual and contextual factors</a:t>
            </a:r>
          </a:p>
          <a:p>
            <a:pPr lvl="1">
              <a:buClr>
                <a:srgbClr val="0F6FC6"/>
              </a:buClr>
              <a:defRPr/>
            </a:pPr>
            <a:r>
              <a:rPr lang="en-US" dirty="0" smtClean="0">
                <a:solidFill>
                  <a:prstClr val="black"/>
                </a:solidFill>
                <a:effectLst>
                  <a:outerShdw blurRad="38100" dist="38100" dir="2700000" algn="tl">
                    <a:srgbClr val="000000">
                      <a:alpha val="43137"/>
                    </a:srgbClr>
                  </a:outerShdw>
                </a:effectLst>
                <a:ea typeface="ＭＳ Ｐゴシック" charset="0"/>
              </a:rPr>
              <a:t>applies </a:t>
            </a:r>
            <a:r>
              <a:rPr lang="en-US" dirty="0">
                <a:solidFill>
                  <a:srgbClr val="FF0000"/>
                </a:solidFill>
                <a:ea typeface="ＭＳ Ｐゴシック" charset="0"/>
              </a:rPr>
              <a:t>empirically supported intervention strategies</a:t>
            </a:r>
          </a:p>
          <a:p>
            <a:pPr lvl="1">
              <a:buClr>
                <a:srgbClr val="0F6FC6"/>
              </a:buClr>
              <a:defRPr/>
            </a:pPr>
            <a:r>
              <a:rPr lang="en-US" dirty="0">
                <a:solidFill>
                  <a:prstClr val="black"/>
                </a:solidFill>
                <a:effectLst>
                  <a:outerShdw blurRad="38100" dist="38100" dir="2700000" algn="tl">
                    <a:srgbClr val="000000">
                      <a:alpha val="43137"/>
                    </a:srgbClr>
                  </a:outerShdw>
                </a:effectLst>
                <a:ea typeface="ＭＳ Ｐゴシック" charset="0"/>
              </a:rPr>
              <a:t>monitors </a:t>
            </a:r>
            <a:r>
              <a:rPr lang="en-US" dirty="0">
                <a:solidFill>
                  <a:srgbClr val="FF0000"/>
                </a:solidFill>
                <a:ea typeface="ＭＳ Ｐゴシック" charset="0"/>
              </a:rPr>
              <a:t>outcomes</a:t>
            </a:r>
            <a:r>
              <a:rPr lang="en-US" dirty="0">
                <a:solidFill>
                  <a:srgbClr val="FF0000"/>
                </a:solidFill>
                <a:effectLst>
                  <a:outerShdw blurRad="38100" dist="38100" dir="2700000" algn="tl">
                    <a:srgbClr val="000000">
                      <a:alpha val="43137"/>
                    </a:srgbClr>
                  </a:outerShdw>
                </a:effectLst>
                <a:ea typeface="ＭＳ Ｐゴシック" charset="0"/>
              </a:rPr>
              <a:t> </a:t>
            </a:r>
            <a:r>
              <a:rPr lang="en-US" dirty="0">
                <a:solidFill>
                  <a:prstClr val="black"/>
                </a:solidFill>
                <a:effectLst>
                  <a:outerShdw blurRad="38100" dist="38100" dir="2700000" algn="tl">
                    <a:srgbClr val="000000">
                      <a:alpha val="43137"/>
                    </a:srgbClr>
                  </a:outerShdw>
                </a:effectLst>
                <a:ea typeface="ＭＳ Ｐゴシック" charset="0"/>
              </a:rPr>
              <a:t>to revise strategies as necessary</a:t>
            </a:r>
          </a:p>
          <a:p>
            <a:pPr lvl="1">
              <a:buClr>
                <a:srgbClr val="0F6FC6"/>
              </a:buClr>
              <a:defRPr/>
            </a:pPr>
            <a:r>
              <a:rPr lang="en-US" dirty="0">
                <a:solidFill>
                  <a:prstClr val="black"/>
                </a:solidFill>
                <a:effectLst>
                  <a:outerShdw blurRad="38100" dist="38100" dir="2700000" algn="tl">
                    <a:srgbClr val="000000">
                      <a:alpha val="43137"/>
                    </a:srgbClr>
                  </a:outerShdw>
                </a:effectLst>
                <a:ea typeface="ＭＳ Ｐゴシック" charset="0"/>
              </a:rPr>
              <a:t>fosters reasonable </a:t>
            </a:r>
            <a:r>
              <a:rPr lang="en-US" dirty="0">
                <a:solidFill>
                  <a:srgbClr val="FF0000"/>
                </a:solidFill>
                <a:ea typeface="ＭＳ Ｐゴシック" charset="0"/>
              </a:rPr>
              <a:t>innovation</a:t>
            </a:r>
            <a:r>
              <a:rPr lang="en-US" dirty="0">
                <a:solidFill>
                  <a:prstClr val="black"/>
                </a:solidFill>
                <a:effectLst>
                  <a:outerShdw blurRad="38100" dist="38100" dir="2700000" algn="tl">
                    <a:srgbClr val="000000">
                      <a:alpha val="43137"/>
                    </a:srgbClr>
                  </a:outerShdw>
                </a:effectLst>
                <a:ea typeface="ＭＳ Ｐゴシック" charset="0"/>
              </a:rPr>
              <a:t> to treat complex problems while continuing to monitor intervention effectiveness</a:t>
            </a:r>
          </a:p>
          <a:p>
            <a:pPr>
              <a:defRPr/>
            </a:pPr>
            <a:endParaRPr lang="en-US" dirty="0">
              <a:ea typeface="ＭＳ Ｐゴシック" charset="0"/>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37092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C00000"/>
                </a:solidFill>
                <a:effectLst>
                  <a:outerShdw blurRad="38100" dist="38100" dir="2700000" algn="tl">
                    <a:srgbClr val="C0C0C0"/>
                  </a:outerShdw>
                </a:effectLst>
              </a:rPr>
              <a:t>DEP…Problem-solving</a:t>
            </a:r>
            <a:endParaRPr lang="en-US" altLang="en-US">
              <a:solidFill>
                <a:srgbClr val="C00000"/>
              </a:solidFill>
            </a:endParaRPr>
          </a:p>
        </p:txBody>
      </p:sp>
      <p:sp>
        <p:nvSpPr>
          <p:cNvPr id="3" name="Content Placeholder 2"/>
          <p:cNvSpPr>
            <a:spLocks noGrp="1"/>
          </p:cNvSpPr>
          <p:nvPr>
            <p:ph idx="1"/>
          </p:nvPr>
        </p:nvSpPr>
        <p:spPr/>
        <p:txBody>
          <a:bodyPr/>
          <a:lstStyle/>
          <a:p>
            <a:pPr marL="0" indent="0">
              <a:buNone/>
              <a:defRPr/>
            </a:pPr>
            <a:r>
              <a:rPr lang="en-US" b="1">
                <a:solidFill>
                  <a:schemeClr val="accent5"/>
                </a:solidFill>
                <a:ea typeface="ＭＳ Ｐゴシック" charset="0"/>
              </a:rPr>
              <a:t>Supervision</a:t>
            </a:r>
            <a:r>
              <a:rPr lang="en-US">
                <a:solidFill>
                  <a:schemeClr val="accent5"/>
                </a:solidFill>
                <a:ea typeface="ＭＳ Ｐゴシック" charset="0"/>
              </a:rPr>
              <a:t> </a:t>
            </a:r>
          </a:p>
          <a:p>
            <a:pPr marL="0" indent="0">
              <a:buNone/>
              <a:defRPr/>
            </a:pPr>
            <a:endParaRPr lang="en-US">
              <a:ea typeface="ＭＳ Ｐゴシック" charset="0"/>
            </a:endParaRPr>
          </a:p>
          <a:p>
            <a:pPr>
              <a:defRPr/>
            </a:pPr>
            <a:r>
              <a:rPr lang="en-US">
                <a:ea typeface="ＭＳ Ｐゴシック" charset="0"/>
              </a:rPr>
              <a:t>Guides intervention planning and oversees casework</a:t>
            </a:r>
          </a:p>
          <a:p>
            <a:pPr>
              <a:defRPr/>
            </a:pPr>
            <a:endParaRPr lang="en-US">
              <a:ea typeface="ＭＳ Ｐゴシック" charset="0"/>
            </a:endParaRPr>
          </a:p>
          <a:p>
            <a:pPr>
              <a:defRPr/>
            </a:pPr>
            <a:r>
              <a:rPr lang="en-US">
                <a:ea typeface="ＭＳ Ｐゴシック" charset="0"/>
              </a:rPr>
              <a:t> Teaches </a:t>
            </a:r>
            <a:r>
              <a:rPr lang="en-US">
                <a:solidFill>
                  <a:prstClr val="black"/>
                </a:solidFill>
                <a:ea typeface="ＭＳ Ｐゴシック" charset="0"/>
              </a:rPr>
              <a:t>case conceptualization and processes for eventual independent problem-solving regarding individual and systemic issues</a:t>
            </a:r>
            <a:endParaRPr lang="en-US">
              <a:ea typeface="ＭＳ Ｐゴシック" charset="0"/>
            </a:endParaRPr>
          </a:p>
        </p:txBody>
      </p:sp>
      <p:pic>
        <p:nvPicPr>
          <p:cNvPr id="11266" name="Picture 2" descr="See the source image">
            <a:extLst>
              <a:ext uri="{FF2B5EF4-FFF2-40B4-BE49-F238E27FC236}">
                <a16:creationId xmlns:a16="http://schemas.microsoft.com/office/drawing/2014/main" id="{86F19266-1A5E-4BE6-BB97-6D6CB3D3405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0934" y="358435"/>
            <a:ext cx="2128703" cy="211840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0978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599" y="359979"/>
            <a:ext cx="10972799" cy="1143000"/>
          </a:xfrm>
        </p:spPr>
        <p:txBody>
          <a:bodyPr wrap="square" numCol="1" anchorCtr="0" compatLnSpc="1">
            <a:prstTxWarp prst="textNoShape">
              <a:avLst/>
            </a:prstTxWarp>
            <a:noAutofit/>
          </a:bodyPr>
          <a:lstStyle/>
          <a:p>
            <a:r>
              <a:rPr lang="en-US" altLang="en-US" b="1">
                <a:solidFill>
                  <a:srgbClr val="7030A0"/>
                </a:solidFill>
                <a:effectLst>
                  <a:outerShdw blurRad="38100" dist="38100" dir="2700000" algn="tl">
                    <a:srgbClr val="C0C0C0"/>
                  </a:outerShdw>
                </a:effectLst>
              </a:rPr>
              <a:t>Problem-solving...</a:t>
            </a:r>
            <a:r>
              <a:rPr lang="en-US" altLang="en-US" b="1">
                <a:solidFill>
                  <a:srgbClr val="0070C0"/>
                </a:solidFill>
                <a:effectLst>
                  <a:outerShdw blurRad="38100" dist="38100" dir="2700000" algn="tl">
                    <a:srgbClr val="C0C0C0"/>
                  </a:outerShdw>
                </a:effectLst>
              </a:rPr>
              <a:t>Behavioral Markers…</a:t>
            </a:r>
            <a:endParaRPr lang="en-US" altLang="en-US"/>
          </a:p>
        </p:txBody>
      </p:sp>
      <p:sp>
        <p:nvSpPr>
          <p:cNvPr id="3" name="Content Placeholder 2"/>
          <p:cNvSpPr>
            <a:spLocks noGrp="1"/>
          </p:cNvSpPr>
          <p:nvPr>
            <p:ph idx="1"/>
          </p:nvPr>
        </p:nvSpPr>
        <p:spPr/>
        <p:txBody>
          <a:bodyPr>
            <a:normAutofit/>
          </a:bodyPr>
          <a:lstStyle/>
          <a:p>
            <a:pPr>
              <a:spcBef>
                <a:spcPts val="0"/>
              </a:spcBef>
              <a:buFont typeface="Wingdings" panose="05000000000000000000" pitchFamily="2" charset="2"/>
              <a:buChar char="v"/>
              <a:defRPr/>
            </a:pPr>
            <a:r>
              <a:rPr lang="en-US">
                <a:ea typeface="Calibri" panose="020F0502020204030204" pitchFamily="34" charset="0"/>
                <a:cs typeface="Times New Roman" panose="02020603050405020304" pitchFamily="18" charset="0"/>
              </a:rPr>
              <a:t>Apply data-based decision-making formats across intervention domains </a:t>
            </a:r>
            <a:r>
              <a:rPr lang="en-US">
                <a:solidFill>
                  <a:srgbClr val="C00000"/>
                </a:solidFill>
                <a:ea typeface="Calibri" panose="020F0502020204030204" pitchFamily="34" charset="0"/>
                <a:cs typeface="Times New Roman" panose="02020603050405020304" pitchFamily="18" charset="0"/>
              </a:rPr>
              <a:t>linking assessment to intervention to progress monitoring</a:t>
            </a:r>
          </a:p>
          <a:p>
            <a:pPr>
              <a:spcBef>
                <a:spcPts val="0"/>
              </a:spcBef>
              <a:buFont typeface="Wingdings" panose="05000000000000000000" pitchFamily="2" charset="2"/>
              <a:buChar char="v"/>
              <a:defRPr/>
            </a:pPr>
            <a:endParaRPr lang="en-US">
              <a:ea typeface="Calibri" panose="020F0502020204030204" pitchFamily="34" charset="0"/>
              <a:cs typeface="Times New Roman" panose="02020603050405020304" pitchFamily="18" charset="0"/>
            </a:endParaRPr>
          </a:p>
          <a:p>
            <a:pPr>
              <a:spcBef>
                <a:spcPts val="0"/>
              </a:spcBef>
              <a:buFont typeface="Wingdings" panose="05000000000000000000" pitchFamily="2" charset="2"/>
              <a:buChar char="v"/>
              <a:defRPr/>
            </a:pPr>
            <a:r>
              <a:rPr lang="en-US">
                <a:ea typeface="Calibri" panose="020F0502020204030204" pitchFamily="34" charset="0"/>
                <a:cs typeface="Times New Roman" panose="02020603050405020304" pitchFamily="18" charset="0"/>
              </a:rPr>
              <a:t>Apply a </a:t>
            </a:r>
            <a:r>
              <a:rPr lang="en-US">
                <a:solidFill>
                  <a:srgbClr val="C00000"/>
                </a:solidFill>
                <a:ea typeface="Calibri" panose="020F0502020204030204" pitchFamily="34" charset="0"/>
                <a:cs typeface="Times New Roman" panose="02020603050405020304" pitchFamily="18" charset="0"/>
              </a:rPr>
              <a:t>systematic case-conceptualization </a:t>
            </a:r>
            <a:r>
              <a:rPr lang="en-US">
                <a:ea typeface="Calibri" panose="020F0502020204030204" pitchFamily="34" charset="0"/>
                <a:cs typeface="Times New Roman" panose="02020603050405020304" pitchFamily="18" charset="0"/>
              </a:rPr>
              <a:t>model (must incorporate ecological considerations)</a:t>
            </a:r>
          </a:p>
          <a:p>
            <a:pPr>
              <a:spcBef>
                <a:spcPts val="0"/>
              </a:spcBef>
              <a:buFont typeface="Wingdings" panose="05000000000000000000" pitchFamily="2" charset="2"/>
              <a:buChar char="v"/>
              <a:defRPr/>
            </a:pPr>
            <a:endParaRPr lang="en-US">
              <a:ea typeface="Calibri" panose="020F0502020204030204" pitchFamily="34" charset="0"/>
              <a:cs typeface="Times New Roman" panose="02020603050405020304" pitchFamily="18" charset="0"/>
            </a:endParaRPr>
          </a:p>
          <a:p>
            <a:pPr>
              <a:spcBef>
                <a:spcPts val="0"/>
              </a:spcBef>
              <a:buFont typeface="Wingdings" panose="05000000000000000000" pitchFamily="2" charset="2"/>
              <a:buChar char="v"/>
              <a:defRPr/>
            </a:pPr>
            <a:r>
              <a:rPr lang="en-US">
                <a:ea typeface="Calibri" panose="020F0502020204030204" pitchFamily="34" charset="0"/>
                <a:cs typeface="Times New Roman" panose="02020603050405020304" pitchFamily="18" charset="0"/>
              </a:rPr>
              <a:t>Plan intervention strategies to </a:t>
            </a:r>
            <a:r>
              <a:rPr lang="en-US">
                <a:solidFill>
                  <a:srgbClr val="C00000"/>
                </a:solidFill>
                <a:ea typeface="Calibri" panose="020F0502020204030204" pitchFamily="34" charset="0"/>
                <a:cs typeface="Times New Roman" panose="02020603050405020304" pitchFamily="18" charset="0"/>
              </a:rPr>
              <a:t>target both individual and contextual or systemic variables </a:t>
            </a:r>
            <a:r>
              <a:rPr lang="en-US">
                <a:ea typeface="Calibri" panose="020F0502020204030204" pitchFamily="34" charset="0"/>
                <a:cs typeface="Times New Roman" panose="02020603050405020304" pitchFamily="18" charset="0"/>
              </a:rPr>
              <a:t>in an integrated manner</a:t>
            </a:r>
          </a:p>
          <a:p>
            <a:pPr>
              <a:defRPr/>
            </a:pPr>
            <a:endParaRPr lang="en-US">
              <a:ea typeface="ＭＳ Ｐゴシック" charset="0"/>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06618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7030A0"/>
                </a:solidFill>
                <a:effectLst>
                  <a:outerShdw blurRad="38100" dist="38100" dir="2700000" algn="tl">
                    <a:srgbClr val="C0C0C0"/>
                  </a:outerShdw>
                </a:effectLst>
              </a:rPr>
              <a:t>P...</a:t>
            </a:r>
            <a:r>
              <a:rPr lang="en-US" altLang="en-US" b="1">
                <a:solidFill>
                  <a:srgbClr val="0070C0"/>
                </a:solidFill>
                <a:effectLst>
                  <a:outerShdw blurRad="38100" dist="38100" dir="2700000" algn="tl">
                    <a:srgbClr val="C0C0C0"/>
                  </a:outerShdw>
                </a:effectLst>
              </a:rPr>
              <a:t>Behavioral Markers…</a:t>
            </a:r>
            <a:endParaRPr lang="en-US" altLang="en-US"/>
          </a:p>
        </p:txBody>
      </p:sp>
      <p:sp>
        <p:nvSpPr>
          <p:cNvPr id="3" name="Content Placeholder 2"/>
          <p:cNvSpPr>
            <a:spLocks noGrp="1"/>
          </p:cNvSpPr>
          <p:nvPr>
            <p:ph idx="1"/>
          </p:nvPr>
        </p:nvSpPr>
        <p:spPr>
          <a:xfrm>
            <a:off x="609600" y="1306287"/>
            <a:ext cx="10972800" cy="4819878"/>
          </a:xfrm>
        </p:spPr>
        <p:txBody>
          <a:bodyPr>
            <a:normAutofit lnSpcReduction="10000"/>
          </a:bodyPr>
          <a:lstStyle/>
          <a:p>
            <a:pPr>
              <a:spcBef>
                <a:spcPct val="0"/>
              </a:spcBef>
              <a:buFont typeface="Wingdings" panose="05000000000000000000" pitchFamily="2" charset="2"/>
              <a:buChar char="v"/>
            </a:pPr>
            <a:r>
              <a:rPr lang="en-US" altLang="en-US">
                <a:ea typeface="Calibri" panose="020F0502020204030204" pitchFamily="34" charset="0"/>
              </a:rPr>
              <a:t>Consistently utilize </a:t>
            </a:r>
            <a:r>
              <a:rPr lang="en-US" altLang="en-US">
                <a:solidFill>
                  <a:srgbClr val="C00000"/>
                </a:solidFill>
                <a:ea typeface="Calibri" panose="020F0502020204030204" pitchFamily="34" charset="0"/>
              </a:rPr>
              <a:t>evidence-based strategies</a:t>
            </a:r>
          </a:p>
          <a:p>
            <a:pPr>
              <a:spcBef>
                <a:spcPct val="0"/>
              </a:spcBef>
              <a:buFont typeface="Wingdings" panose="05000000000000000000" pitchFamily="2" charset="2"/>
              <a:buChar char="v"/>
            </a:pPr>
            <a:endParaRPr lang="en-US" altLang="en-US">
              <a:ea typeface="Calibri" panose="020F0502020204030204" pitchFamily="34" charset="0"/>
            </a:endParaRPr>
          </a:p>
          <a:p>
            <a:pPr>
              <a:spcBef>
                <a:spcPct val="0"/>
              </a:spcBef>
              <a:buFont typeface="Wingdings" panose="05000000000000000000" pitchFamily="2" charset="2"/>
              <a:buChar char="v"/>
            </a:pPr>
            <a:r>
              <a:rPr lang="en-US" altLang="en-US">
                <a:ea typeface="Calibri" panose="020F0502020204030204" pitchFamily="34" charset="0"/>
              </a:rPr>
              <a:t>Monitor </a:t>
            </a:r>
            <a:r>
              <a:rPr lang="en-US" altLang="en-US">
                <a:solidFill>
                  <a:srgbClr val="C00000"/>
                </a:solidFill>
                <a:ea typeface="Calibri" panose="020F0502020204030204" pitchFamily="34" charset="0"/>
              </a:rPr>
              <a:t>fidelity of implementation</a:t>
            </a:r>
          </a:p>
          <a:p>
            <a:pPr>
              <a:spcBef>
                <a:spcPct val="0"/>
              </a:spcBef>
              <a:buFont typeface="Wingdings" panose="05000000000000000000" pitchFamily="2" charset="2"/>
              <a:buChar char="v"/>
            </a:pPr>
            <a:endParaRPr lang="en-US" altLang="en-US">
              <a:ea typeface="Calibri" panose="020F0502020204030204" pitchFamily="34" charset="0"/>
            </a:endParaRPr>
          </a:p>
          <a:p>
            <a:pPr>
              <a:spcBef>
                <a:spcPct val="0"/>
              </a:spcBef>
              <a:buFont typeface="Wingdings" panose="05000000000000000000" pitchFamily="2" charset="2"/>
              <a:buChar char="v"/>
            </a:pPr>
            <a:r>
              <a:rPr lang="en-US" altLang="en-US">
                <a:solidFill>
                  <a:srgbClr val="C00000"/>
                </a:solidFill>
                <a:ea typeface="Calibri" panose="020F0502020204030204" pitchFamily="34" charset="0"/>
              </a:rPr>
              <a:t>Adapt to unique client and school setting </a:t>
            </a:r>
            <a:r>
              <a:rPr lang="en-US" altLang="en-US">
                <a:ea typeface="Calibri" panose="020F0502020204030204" pitchFamily="34" charset="0"/>
              </a:rPr>
              <a:t>needs as appropriate while maintaining core empirically-supported intervention elements </a:t>
            </a:r>
          </a:p>
          <a:p>
            <a:pPr>
              <a:spcBef>
                <a:spcPct val="0"/>
              </a:spcBef>
              <a:buFont typeface="Wingdings" panose="05000000000000000000" pitchFamily="2" charset="2"/>
              <a:buChar char="v"/>
            </a:pPr>
            <a:endParaRPr lang="en-US" altLang="en-US">
              <a:ea typeface="Calibri" panose="020F0502020204030204" pitchFamily="34" charset="0"/>
            </a:endParaRPr>
          </a:p>
          <a:p>
            <a:pPr>
              <a:spcBef>
                <a:spcPct val="0"/>
              </a:spcBef>
              <a:buFont typeface="Wingdings" panose="05000000000000000000" pitchFamily="2" charset="2"/>
              <a:buChar char="v"/>
            </a:pPr>
            <a:r>
              <a:rPr lang="en-US" altLang="en-US">
                <a:ea typeface="Calibri" panose="020F0502020204030204" pitchFamily="34" charset="0"/>
              </a:rPr>
              <a:t>Collect routine </a:t>
            </a:r>
            <a:r>
              <a:rPr lang="en-US" altLang="en-US">
                <a:solidFill>
                  <a:srgbClr val="C00000"/>
                </a:solidFill>
                <a:ea typeface="Calibri" panose="020F0502020204030204" pitchFamily="34" charset="0"/>
              </a:rPr>
              <a:t>progress monitoring </a:t>
            </a:r>
            <a:r>
              <a:rPr lang="en-US" altLang="en-US">
                <a:ea typeface="Calibri" panose="020F0502020204030204" pitchFamily="34" charset="0"/>
              </a:rPr>
              <a:t>data to gauge effectiveness and guide decisions to modify protocols </a:t>
            </a:r>
          </a:p>
          <a:p>
            <a:pPr>
              <a:spcBef>
                <a:spcPct val="0"/>
              </a:spcBef>
              <a:buFont typeface="Wingdings" panose="05000000000000000000" pitchFamily="2" charset="2"/>
              <a:buChar char="v"/>
            </a:pPr>
            <a:endParaRPr lang="en-US" altLang="en-US">
              <a:ea typeface="Calibri" panose="020F0502020204030204" pitchFamily="34" charset="0"/>
            </a:endParaRPr>
          </a:p>
          <a:p>
            <a:endParaRPr lang="en-US" altLang="en-US"/>
          </a:p>
        </p:txBody>
      </p:sp>
      <p:pic>
        <p:nvPicPr>
          <p:cNvPr id="12290" name="Picture 2" descr="Image result for progress monitoring clip art">
            <a:extLst>
              <a:ext uri="{FF2B5EF4-FFF2-40B4-BE49-F238E27FC236}">
                <a16:creationId xmlns:a16="http://schemas.microsoft.com/office/drawing/2014/main" id="{3A5742FF-D37F-493A-B1D5-71B6DB3BB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77450" y="630012"/>
            <a:ext cx="1504950" cy="135255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047512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r>
              <a:rPr lang="en-US" altLang="en-US" b="1">
                <a:solidFill>
                  <a:srgbClr val="7030A0"/>
                </a:solidFill>
                <a:effectLst>
                  <a:outerShdw blurRad="38100" dist="38100" dir="2700000" algn="tl">
                    <a:srgbClr val="C0C0C0"/>
                  </a:outerShdw>
                </a:effectLst>
              </a:rPr>
              <a:t>P...</a:t>
            </a:r>
            <a:r>
              <a:rPr lang="en-US" altLang="en-US" b="1">
                <a:solidFill>
                  <a:srgbClr val="0070C0"/>
                </a:solidFill>
                <a:effectLst>
                  <a:outerShdw blurRad="38100" dist="38100" dir="2700000" algn="tl">
                    <a:srgbClr val="C0C0C0"/>
                  </a:outerShdw>
                </a:effectLst>
              </a:rPr>
              <a:t>Behavioral Markers…</a:t>
            </a:r>
            <a:endParaRPr lang="en-US" altLang="en-US"/>
          </a:p>
        </p:txBody>
      </p:sp>
      <p:sp>
        <p:nvSpPr>
          <p:cNvPr id="3" name="Content Placeholder 2"/>
          <p:cNvSpPr>
            <a:spLocks noGrp="1"/>
          </p:cNvSpPr>
          <p:nvPr>
            <p:ph idx="1"/>
          </p:nvPr>
        </p:nvSpPr>
        <p:spPr>
          <a:xfrm>
            <a:off x="609600" y="1292773"/>
            <a:ext cx="10972800" cy="4833392"/>
          </a:xfrm>
        </p:spPr>
        <p:txBody>
          <a:bodyPr>
            <a:normAutofit/>
          </a:bodyPr>
          <a:lstStyle/>
          <a:p>
            <a:pPr marL="0" indent="0">
              <a:lnSpc>
                <a:spcPct val="200000"/>
              </a:lnSpc>
              <a:spcBef>
                <a:spcPts val="0"/>
              </a:spcBef>
              <a:spcAft>
                <a:spcPts val="600"/>
              </a:spcAft>
              <a:buClr>
                <a:srgbClr val="E48312"/>
              </a:buClr>
              <a:buNone/>
              <a:defRPr/>
            </a:pPr>
            <a:endParaRPr lang="en-US" altLang="en-US" sz="2400">
              <a:effectLst>
                <a:outerShdw blurRad="38100" dist="38100" dir="2700000" algn="tl">
                  <a:srgbClr val="C0C0C0"/>
                </a:outerShdw>
              </a:effectLst>
              <a:ea typeface="Calibri" panose="020F0502020204030204" pitchFamily="34" charset="0"/>
            </a:endParaRPr>
          </a:p>
          <a:p>
            <a:pPr>
              <a:spcBef>
                <a:spcPts val="0"/>
              </a:spcBef>
              <a:spcAft>
                <a:spcPts val="600"/>
              </a:spcAft>
              <a:buClr>
                <a:srgbClr val="E48312"/>
              </a:buClr>
              <a:buFont typeface="Wingdings" panose="05000000000000000000" pitchFamily="2" charset="2"/>
              <a:buChar char="v"/>
              <a:defRPr/>
            </a:pPr>
            <a:r>
              <a:rPr lang="en-US" altLang="en-US">
                <a:ea typeface="Calibri" panose="020F0502020204030204" pitchFamily="34" charset="0"/>
              </a:rPr>
              <a:t>Involve supervisee in intervention activity across </a:t>
            </a:r>
            <a:r>
              <a:rPr lang="en-US" altLang="en-US">
                <a:solidFill>
                  <a:srgbClr val="C00000"/>
                </a:solidFill>
                <a:ea typeface="Calibri" panose="020F0502020204030204" pitchFamily="34" charset="0"/>
              </a:rPr>
              <a:t>multiple tiers of service delivery</a:t>
            </a:r>
          </a:p>
          <a:p>
            <a:pPr>
              <a:spcBef>
                <a:spcPts val="0"/>
              </a:spcBef>
              <a:spcAft>
                <a:spcPts val="600"/>
              </a:spcAft>
              <a:buClr>
                <a:srgbClr val="E48312"/>
              </a:buClr>
              <a:buFont typeface="Wingdings" panose="05000000000000000000" pitchFamily="2" charset="2"/>
              <a:buChar char="v"/>
              <a:defRPr/>
            </a:pPr>
            <a:endParaRPr lang="en-US">
              <a:solidFill>
                <a:srgbClr val="000000">
                  <a:lumMod val="75000"/>
                  <a:lumOff val="25000"/>
                </a:srgbClr>
              </a:solidFill>
              <a:ea typeface="Calibri" panose="020F0502020204030204" pitchFamily="34" charset="0"/>
            </a:endParaRPr>
          </a:p>
          <a:p>
            <a:pPr>
              <a:spcBef>
                <a:spcPts val="0"/>
              </a:spcBef>
              <a:spcAft>
                <a:spcPts val="600"/>
              </a:spcAft>
              <a:buClr>
                <a:srgbClr val="E48312"/>
              </a:buClr>
              <a:buFont typeface="Wingdings" panose="05000000000000000000" pitchFamily="2" charset="2"/>
              <a:buChar char="v"/>
              <a:defRPr/>
            </a:pPr>
            <a:r>
              <a:rPr lang="en-US">
                <a:solidFill>
                  <a:srgbClr val="000000">
                    <a:lumMod val="75000"/>
                    <a:lumOff val="25000"/>
                  </a:srgbClr>
                </a:solidFill>
                <a:ea typeface="Calibri" panose="020F0502020204030204" pitchFamily="34" charset="0"/>
              </a:rPr>
              <a:t>Application of problem-solving protocols to </a:t>
            </a:r>
            <a:r>
              <a:rPr lang="en-US">
                <a:solidFill>
                  <a:srgbClr val="C00000"/>
                </a:solidFill>
                <a:ea typeface="Calibri" panose="020F0502020204030204" pitchFamily="34" charset="0"/>
              </a:rPr>
              <a:t>indirect service delivery</a:t>
            </a:r>
            <a:r>
              <a:rPr lang="en-US">
                <a:solidFill>
                  <a:srgbClr val="000000">
                    <a:lumMod val="75000"/>
                    <a:lumOff val="25000"/>
                  </a:srgbClr>
                </a:solidFill>
                <a:ea typeface="Calibri" panose="020F0502020204030204" pitchFamily="34" charset="0"/>
              </a:rPr>
              <a:t> through supervision of instructional and behavioral consultation</a:t>
            </a:r>
          </a:p>
          <a:p>
            <a:pPr>
              <a:defRPr/>
            </a:pPr>
            <a:endParaRPr lang="en-US">
              <a:ea typeface="ＭＳ Ｐゴシック" charset="0"/>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3692007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Social Justice</a:t>
            </a:r>
          </a:p>
        </p:txBody>
      </p:sp>
      <p:sp>
        <p:nvSpPr>
          <p:cNvPr id="3" name="Rectangle 2"/>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4" name="Rectangle 3"/>
          <p:cNvSpPr/>
          <p:nvPr/>
        </p:nvSpPr>
        <p:spPr>
          <a:xfrm>
            <a:off x="964019" y="1443841"/>
            <a:ext cx="10448260" cy="4154984"/>
          </a:xfrm>
          <a:prstGeom prst="rect">
            <a:avLst/>
          </a:prstGeom>
        </p:spPr>
        <p:txBody>
          <a:bodyPr wrap="square">
            <a:spAutoFit/>
          </a:bodyPr>
          <a:lstStyle/>
          <a:p>
            <a:pPr fontAlgn="base"/>
            <a:r>
              <a:rPr lang="en-US" sz="2400" b="1" dirty="0"/>
              <a:t>Social justice </a:t>
            </a:r>
            <a:r>
              <a:rPr lang="en-US" sz="2400" dirty="0"/>
              <a:t>is both a process and a goal that requires action. </a:t>
            </a:r>
          </a:p>
          <a:p>
            <a:pPr marL="800100" lvl="1" indent="-342900" fontAlgn="base">
              <a:buFont typeface="Arial" panose="020B0604020202020204" pitchFamily="34" charset="0"/>
              <a:buChar char="•"/>
            </a:pPr>
            <a:r>
              <a:rPr lang="en-US" sz="2400" dirty="0"/>
              <a:t>School psychologists/professionals work to ensure the protection of the educational rights, opportunities, and well-being of all children, especially those whose </a:t>
            </a:r>
            <a:r>
              <a:rPr lang="en-US" sz="2400" i="1" dirty="0"/>
              <a:t>voices have been muted, identities obscured, or needs ignored</a:t>
            </a:r>
            <a:r>
              <a:rPr lang="en-US" sz="2400" dirty="0"/>
              <a:t>. </a:t>
            </a:r>
          </a:p>
          <a:p>
            <a:pPr marL="800100" lvl="1" indent="-342900" fontAlgn="base">
              <a:buFont typeface="Arial" panose="020B0604020202020204" pitchFamily="34" charset="0"/>
              <a:buChar char="•"/>
            </a:pPr>
            <a:r>
              <a:rPr lang="en-US" sz="2400" dirty="0"/>
              <a:t>Social justice requires promoting </a:t>
            </a:r>
            <a:r>
              <a:rPr lang="en-US" sz="2400" b="1" u="sng" dirty="0"/>
              <a:t>non-discriminatory practices </a:t>
            </a:r>
            <a:r>
              <a:rPr lang="en-US" sz="2400" dirty="0"/>
              <a:t>and the empowerment of families and communities. </a:t>
            </a:r>
          </a:p>
          <a:p>
            <a:pPr marL="800100" lvl="1" indent="-342900" fontAlgn="base">
              <a:buFont typeface="Arial" panose="020B0604020202020204" pitchFamily="34" charset="0"/>
              <a:buChar char="•"/>
            </a:pPr>
            <a:r>
              <a:rPr lang="en-US" sz="2400" dirty="0"/>
              <a:t>School psychologists/professionals enact social justice through culturally-responsive professional practice and advocacy to create schools, communities, and systems that ensure equity and fairness for all children and youth.</a:t>
            </a:r>
          </a:p>
          <a:p>
            <a:pPr marL="342900" indent="-342900" fontAlgn="base">
              <a:buFont typeface="Arial" panose="020B0604020202020204" pitchFamily="34" charset="0"/>
              <a:buChar char="•"/>
            </a:pPr>
            <a:endParaRPr lang="en-US" sz="2400" dirty="0"/>
          </a:p>
          <a:p>
            <a:pPr lvl="1" fontAlgn="base"/>
            <a:r>
              <a:rPr lang="en-US" sz="2400" dirty="0"/>
              <a:t>Adopted by the NASP Board of Directors, April 2017.</a:t>
            </a:r>
          </a:p>
        </p:txBody>
      </p:sp>
      <p:graphicFrame>
        <p:nvGraphicFramePr>
          <p:cNvPr id="5" name="Diagram 4"/>
          <p:cNvGraphicFramePr/>
          <p:nvPr>
            <p:extLst>
              <p:ext uri="{D42A27DB-BD31-4B8C-83A1-F6EECF244321}">
                <p14:modId xmlns:p14="http://schemas.microsoft.com/office/powerpoint/2010/main" val="2861997748"/>
              </p:ext>
            </p:extLst>
          </p:nvPr>
        </p:nvGraphicFramePr>
        <p:xfrm>
          <a:off x="5854996" y="4976036"/>
          <a:ext cx="8848651" cy="15592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9198395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2"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1524001" y="-184666"/>
            <a:ext cx="1847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a:solidFill>
                <a:srgbClr val="000000"/>
              </a:solidFill>
              <a:latin typeface="Constantia" charset="0"/>
              <a:ea typeface="ＭＳ Ｐゴシック" charset="0"/>
              <a:cs typeface="ＭＳ Ｐゴシック" charset="0"/>
            </a:endParaRPr>
          </a:p>
        </p:txBody>
      </p:sp>
      <p:graphicFrame>
        <p:nvGraphicFramePr>
          <p:cNvPr id="74754" name="Object 4"/>
          <p:cNvGraphicFramePr>
            <a:graphicFrameLocks noChangeAspect="1"/>
          </p:cNvGraphicFramePr>
          <p:nvPr>
            <p:extLst>
              <p:ext uri="{D42A27DB-BD31-4B8C-83A1-F6EECF244321}">
                <p14:modId xmlns:p14="http://schemas.microsoft.com/office/powerpoint/2010/main" val="3102435356"/>
              </p:ext>
            </p:extLst>
          </p:nvPr>
        </p:nvGraphicFramePr>
        <p:xfrm>
          <a:off x="3973008" y="127590"/>
          <a:ext cx="4922595" cy="6495090"/>
        </p:xfrm>
        <a:graphic>
          <a:graphicData uri="http://schemas.openxmlformats.org/presentationml/2006/ole">
            <mc:AlternateContent xmlns:mc="http://schemas.openxmlformats.org/markup-compatibility/2006">
              <mc:Choice xmlns:v="urn:schemas-microsoft-com:vml" Requires="v">
                <p:oleObj spid="_x0000_s3450" name="Document" r:id="rId4" imgW="5485703" imgH="8425263" progId="Word.Document.12">
                  <p:embed/>
                </p:oleObj>
              </mc:Choice>
              <mc:Fallback>
                <p:oleObj name="Document" r:id="rId4" imgW="5485703" imgH="8425263" progId="Word.Document.12">
                  <p:embed/>
                  <p:pic>
                    <p:nvPicPr>
                      <p:cNvPr id="0" name=""/>
                      <p:cNvPicPr>
                        <a:picLocks noChangeAspect="1" noChangeArrowheads="1"/>
                      </p:cNvPicPr>
                      <p:nvPr/>
                    </p:nvPicPr>
                    <p:blipFill>
                      <a:blip r:embed="rId5"/>
                      <a:srcRect/>
                      <a:stretch>
                        <a:fillRect/>
                      </a:stretch>
                    </p:blipFill>
                    <p:spPr bwMode="auto">
                      <a:xfrm>
                        <a:off x="3973008" y="127590"/>
                        <a:ext cx="4922595" cy="649509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oleObj>
              </mc:Fallback>
            </mc:AlternateContent>
          </a:graphicData>
        </a:graphic>
      </p:graphicFrame>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88070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Mental Health </a:t>
            </a:r>
            <a:r>
              <a:rPr lang="en-US" dirty="0" smtClean="0"/>
              <a:t>Break</a:t>
            </a:r>
            <a:br>
              <a:rPr lang="en-US" dirty="0" smtClean="0"/>
            </a:br>
            <a:r>
              <a:rPr lang="en-US" dirty="0"/>
              <a:t> </a:t>
            </a:r>
            <a:r>
              <a:rPr lang="en-US" dirty="0" smtClean="0"/>
              <a:t>10 minutes </a:t>
            </a:r>
            <a:endParaRPr lang="en-US" dirty="0"/>
          </a:p>
        </p:txBody>
      </p:sp>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55436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a:p>
            <a:pPr marL="0" indent="0" algn="ctr">
              <a:buNone/>
            </a:pPr>
            <a:r>
              <a:rPr lang="en-US" sz="4400" b="1">
                <a:solidFill>
                  <a:srgbClr val="7030A0"/>
                </a:solidFill>
                <a:effectLst>
                  <a:outerShdw blurRad="38100" dist="38100" dir="2700000" algn="tl">
                    <a:srgbClr val="000000">
                      <a:alpha val="43137"/>
                    </a:srgbClr>
                  </a:outerShdw>
                </a:effectLst>
              </a:rPr>
              <a:t>Feedback and Evaluation</a:t>
            </a:r>
          </a:p>
          <a:p>
            <a:pPr marL="0" indent="0" algn="ctr">
              <a:buNone/>
            </a:pPr>
            <a:r>
              <a:rPr lang="en-US" sz="4400" b="1">
                <a:solidFill>
                  <a:srgbClr val="7030A0"/>
                </a:solidFill>
                <a:effectLst>
                  <a:outerShdw blurRad="38100" dist="38100" dir="2700000" algn="tl">
                    <a:srgbClr val="000000">
                      <a:alpha val="43137"/>
                    </a:srgbClr>
                  </a:outerShdw>
                </a:effectLst>
              </a:rPr>
              <a:t>(Developmental Component)</a:t>
            </a:r>
          </a:p>
        </p:txBody>
      </p:sp>
      <p:pic>
        <p:nvPicPr>
          <p:cNvPr id="2" name="Picture 1">
            <a:extLst>
              <a:ext uri="{FF2B5EF4-FFF2-40B4-BE49-F238E27FC236}">
                <a16:creationId xmlns:a16="http://schemas.microsoft.com/office/drawing/2014/main" id="{AC0F9CEF-11C7-47A3-B166-814C5FCF0A03}"/>
              </a:ext>
            </a:extLst>
          </p:cNvPr>
          <p:cNvPicPr>
            <a:picLocks noChangeAspect="1"/>
          </p:cNvPicPr>
          <p:nvPr/>
        </p:nvPicPr>
        <p:blipFill>
          <a:blip r:embed="rId3"/>
          <a:stretch>
            <a:fillRect/>
          </a:stretch>
        </p:blipFill>
        <p:spPr>
          <a:xfrm>
            <a:off x="2783544" y="4150651"/>
            <a:ext cx="2600325" cy="1600200"/>
          </a:xfrm>
          <a:prstGeom prst="rect">
            <a:avLst/>
          </a:prstGeom>
        </p:spPr>
      </p:pic>
      <p:pic>
        <p:nvPicPr>
          <p:cNvPr id="5" name="Picture 4">
            <a:extLst>
              <a:ext uri="{FF2B5EF4-FFF2-40B4-BE49-F238E27FC236}">
                <a16:creationId xmlns:a16="http://schemas.microsoft.com/office/drawing/2014/main" id="{67061331-EC2D-3C49-A9FC-0D63E47FC9DA}"/>
              </a:ext>
            </a:extLst>
          </p:cNvPr>
          <p:cNvPicPr>
            <a:picLocks noChangeAspect="1"/>
          </p:cNvPicPr>
          <p:nvPr/>
        </p:nvPicPr>
        <p:blipFill>
          <a:blip r:embed="rId4"/>
          <a:stretch>
            <a:fillRect/>
          </a:stretch>
        </p:blipFill>
        <p:spPr>
          <a:xfrm>
            <a:off x="6550281" y="4203728"/>
            <a:ext cx="2194559" cy="1411086"/>
          </a:xfrm>
          <a:prstGeom prst="rect">
            <a:avLst/>
          </a:prstGeom>
        </p:spPr>
      </p:pic>
      <p:sp>
        <p:nvSpPr>
          <p:cNvPr id="6" name="Rectangle 5"/>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771864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b="1">
                <a:solidFill>
                  <a:srgbClr val="7030A0"/>
                </a:solidFill>
                <a:effectLst>
                  <a:outerShdw blurRad="38100" dist="38100" dir="2700000" algn="tl">
                    <a:srgbClr val="000000">
                      <a:alpha val="43137"/>
                    </a:srgbClr>
                  </a:outerShdw>
                </a:effectLst>
              </a:rPr>
              <a:t>Giving Feedback</a:t>
            </a:r>
            <a:r>
              <a:rPr lang="en-US" b="1"/>
              <a:t/>
            </a:r>
            <a:br>
              <a:rPr lang="en-US" b="1"/>
            </a:br>
            <a:r>
              <a:rPr lang="en-US" sz="2700" b="1"/>
              <a:t>Please rank the following items from easiest to hardest in terms of providing feedback to an intern on the topic.</a:t>
            </a:r>
            <a:endParaRPr lang="en-US" sz="2700"/>
          </a:p>
        </p:txBody>
      </p:sp>
      <p:sp>
        <p:nvSpPr>
          <p:cNvPr id="5" name="Content Placeholder 4"/>
          <p:cNvSpPr>
            <a:spLocks noGrp="1"/>
          </p:cNvSpPr>
          <p:nvPr>
            <p:ph sz="half" idx="1"/>
          </p:nvPr>
        </p:nvSpPr>
        <p:spPr>
          <a:xfrm>
            <a:off x="1981200" y="1831309"/>
            <a:ext cx="3810000" cy="4515572"/>
          </a:xfrm>
        </p:spPr>
        <p:txBody>
          <a:bodyPr>
            <a:noAutofit/>
          </a:bodyPr>
          <a:lstStyle/>
          <a:p>
            <a:pPr marL="0" indent="0">
              <a:buNone/>
            </a:pPr>
            <a:r>
              <a:rPr lang="en-US" sz="2400" u="sng"/>
              <a:t>	</a:t>
            </a:r>
            <a:r>
              <a:rPr lang="en-US" sz="2400"/>
              <a:t>  Writing skills</a:t>
            </a:r>
          </a:p>
          <a:p>
            <a:pPr marL="0" indent="0">
              <a:buNone/>
            </a:pPr>
            <a:r>
              <a:rPr lang="en-US" sz="2400"/>
              <a:t> </a:t>
            </a:r>
          </a:p>
          <a:p>
            <a:pPr marL="0" indent="0">
              <a:buNone/>
            </a:pPr>
            <a:r>
              <a:rPr lang="en-US" sz="2400" u="sng"/>
              <a:t>	</a:t>
            </a:r>
            <a:r>
              <a:rPr lang="en-US" sz="2400"/>
              <a:t>   </a:t>
            </a:r>
            <a:r>
              <a:rPr lang="en-US" sz="2400">
                <a:solidFill>
                  <a:prstClr val="black"/>
                </a:solidFill>
              </a:rPr>
              <a:t>Interpersonal variables</a:t>
            </a:r>
          </a:p>
          <a:p>
            <a:pPr marL="0" lvl="0" indent="0">
              <a:buNone/>
            </a:pPr>
            <a:r>
              <a:rPr lang="en-US" sz="2400">
                <a:solidFill>
                  <a:prstClr val="black"/>
                </a:solidFill>
              </a:rPr>
              <a:t> 	   (getting along with</a:t>
            </a:r>
          </a:p>
          <a:p>
            <a:pPr marL="0" lvl="0" indent="0">
              <a:buNone/>
            </a:pPr>
            <a:r>
              <a:rPr lang="en-US" sz="2400">
                <a:solidFill>
                  <a:prstClr val="black"/>
                </a:solidFill>
              </a:rPr>
              <a:t>          staff, 	boundaries, etc.)</a:t>
            </a:r>
          </a:p>
          <a:p>
            <a:pPr marL="0" indent="0">
              <a:buNone/>
            </a:pPr>
            <a:endParaRPr lang="en-US" sz="2400"/>
          </a:p>
          <a:p>
            <a:pPr marL="0" indent="0">
              <a:buNone/>
            </a:pPr>
            <a:r>
              <a:rPr lang="en-US" sz="2400" u="sng"/>
              <a:t>	</a:t>
            </a:r>
            <a:r>
              <a:rPr lang="en-US" sz="2400"/>
              <a:t>  Test administration</a:t>
            </a:r>
          </a:p>
          <a:p>
            <a:pPr marL="0" indent="0">
              <a:buNone/>
            </a:pPr>
            <a:r>
              <a:rPr lang="en-US" sz="2400"/>
              <a:t> </a:t>
            </a:r>
          </a:p>
          <a:p>
            <a:pPr marL="0" lvl="0" indent="0">
              <a:buNone/>
              <a:defRPr/>
            </a:pPr>
            <a:r>
              <a:rPr lang="en-US" sz="2400" u="sng"/>
              <a:t>	</a:t>
            </a:r>
            <a:r>
              <a:rPr lang="en-US" sz="2400"/>
              <a:t>   </a:t>
            </a:r>
            <a:r>
              <a:rPr lang="en-US" sz="2600">
                <a:solidFill>
                  <a:prstClr val="black"/>
                </a:solidFill>
              </a:rPr>
              <a:t>Professional ethics</a:t>
            </a:r>
          </a:p>
          <a:p>
            <a:pPr marL="0" indent="0">
              <a:buNone/>
            </a:pPr>
            <a:endParaRPr lang="en-US" sz="2400"/>
          </a:p>
          <a:p>
            <a:pPr marL="0" indent="0">
              <a:buNone/>
            </a:pPr>
            <a:r>
              <a:rPr lang="en-US" sz="2000"/>
              <a:t> </a:t>
            </a:r>
          </a:p>
          <a:p>
            <a:endParaRPr lang="en-US" sz="2000"/>
          </a:p>
        </p:txBody>
      </p:sp>
      <p:sp>
        <p:nvSpPr>
          <p:cNvPr id="6" name="Content Placeholder 5"/>
          <p:cNvSpPr>
            <a:spLocks noGrp="1"/>
          </p:cNvSpPr>
          <p:nvPr>
            <p:ph sz="half" idx="2"/>
          </p:nvPr>
        </p:nvSpPr>
        <p:spPr>
          <a:xfrm>
            <a:off x="6894788" y="1820918"/>
            <a:ext cx="4191000" cy="4525963"/>
          </a:xfrm>
        </p:spPr>
        <p:txBody>
          <a:bodyPr>
            <a:normAutofit fontScale="62500" lnSpcReduction="20000"/>
          </a:bodyPr>
          <a:lstStyle/>
          <a:p>
            <a:pPr marL="0" indent="0">
              <a:buNone/>
            </a:pPr>
            <a:r>
              <a:rPr lang="en-US" sz="2600" u="sng" dirty="0"/>
              <a:t>	</a:t>
            </a:r>
            <a:r>
              <a:rPr lang="en-US" sz="2600" dirty="0"/>
              <a:t>  Use of process in</a:t>
            </a:r>
          </a:p>
          <a:p>
            <a:pPr marL="0" indent="0">
              <a:buNone/>
            </a:pPr>
            <a:r>
              <a:rPr lang="en-US" sz="2600" dirty="0"/>
              <a:t> 	  counseling</a:t>
            </a:r>
          </a:p>
          <a:p>
            <a:pPr marL="0" indent="0">
              <a:buNone/>
            </a:pPr>
            <a:endParaRPr lang="en-US" sz="2600" dirty="0"/>
          </a:p>
          <a:p>
            <a:pPr marL="0" lvl="0" indent="0">
              <a:buNone/>
            </a:pPr>
            <a:r>
              <a:rPr lang="en-US" sz="2600" u="sng" dirty="0"/>
              <a:t>	</a:t>
            </a:r>
            <a:r>
              <a:rPr lang="en-US" sz="2600" dirty="0"/>
              <a:t>   </a:t>
            </a:r>
            <a:r>
              <a:rPr lang="en-US" sz="2400" dirty="0">
                <a:solidFill>
                  <a:prstClr val="black"/>
                </a:solidFill>
              </a:rPr>
              <a:t>Interpretation</a:t>
            </a:r>
          </a:p>
          <a:p>
            <a:pPr marL="0" indent="0">
              <a:buNone/>
            </a:pPr>
            <a:endParaRPr lang="en-US" sz="2600" dirty="0"/>
          </a:p>
          <a:p>
            <a:pPr marL="0" lvl="0" indent="0">
              <a:buNone/>
              <a:defRPr/>
            </a:pPr>
            <a:r>
              <a:rPr lang="en-US" sz="2600" u="sng" dirty="0"/>
              <a:t>	</a:t>
            </a:r>
            <a:r>
              <a:rPr lang="en-US" sz="2600" dirty="0"/>
              <a:t>   </a:t>
            </a:r>
            <a:r>
              <a:rPr lang="en-US" sz="2400" dirty="0">
                <a:solidFill>
                  <a:prstClr val="black"/>
                </a:solidFill>
              </a:rPr>
              <a:t>Presentation skills/oral</a:t>
            </a:r>
          </a:p>
          <a:p>
            <a:pPr marL="0" lvl="0" indent="0">
              <a:buNone/>
              <a:defRPr/>
            </a:pPr>
            <a:r>
              <a:rPr lang="en-US" sz="2400" dirty="0">
                <a:solidFill>
                  <a:prstClr val="black"/>
                </a:solidFill>
              </a:rPr>
              <a:t>           communication</a:t>
            </a:r>
          </a:p>
          <a:p>
            <a:pPr marL="0" indent="0">
              <a:buNone/>
            </a:pPr>
            <a:endParaRPr lang="en-US" sz="2600" dirty="0"/>
          </a:p>
          <a:p>
            <a:pPr marL="0" indent="0">
              <a:buNone/>
            </a:pPr>
            <a:r>
              <a:rPr lang="en-US" sz="2600" u="sng" dirty="0"/>
              <a:t>	</a:t>
            </a:r>
            <a:r>
              <a:rPr lang="en-US" sz="2600" dirty="0"/>
              <a:t>  Personal factors</a:t>
            </a:r>
          </a:p>
          <a:p>
            <a:pPr marL="0" indent="0">
              <a:buNone/>
            </a:pPr>
            <a:r>
              <a:rPr lang="en-US" sz="2600" dirty="0"/>
              <a:t>        (appearance, hygiene,</a:t>
            </a:r>
          </a:p>
          <a:p>
            <a:pPr marL="0" indent="0">
              <a:buNone/>
            </a:pPr>
            <a:r>
              <a:rPr lang="en-US" sz="2600" dirty="0"/>
              <a:t> 	  time management, etc.)</a:t>
            </a:r>
          </a:p>
          <a:p>
            <a:pPr marL="0" indent="0">
              <a:buNone/>
            </a:pPr>
            <a:endParaRPr lang="en-US" sz="2600" dirty="0"/>
          </a:p>
          <a:p>
            <a:pPr marL="0" indent="0">
              <a:buNone/>
            </a:pPr>
            <a:r>
              <a:rPr lang="en-US" sz="2600" dirty="0"/>
              <a:t>___ Reflection and Integration of Ecological/Cultural Factors</a:t>
            </a:r>
          </a:p>
          <a:p>
            <a:pPr marL="0" indent="0">
              <a:buNone/>
            </a:pPr>
            <a:endParaRPr lang="en-US" sz="2600" dirty="0"/>
          </a:p>
          <a:p>
            <a:pPr marL="0" indent="0">
              <a:buNone/>
            </a:pPr>
            <a:r>
              <a:rPr lang="en-US" sz="2600" dirty="0"/>
              <a:t>____ Awareness and Impact of Social Justice Variables…</a:t>
            </a:r>
            <a:endParaRPr lang="en-US" dirty="0"/>
          </a:p>
        </p:txBody>
      </p:sp>
      <p:sp>
        <p:nvSpPr>
          <p:cNvPr id="7" name="Rectangle 6"/>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1750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a:xfrm>
            <a:off x="609600" y="442092"/>
            <a:ext cx="10972800" cy="819150"/>
          </a:xfrm>
        </p:spPr>
        <p:txBody>
          <a:bodyPr/>
          <a:lstStyle/>
          <a:p>
            <a:pPr>
              <a:defRPr/>
            </a:pPr>
            <a:r>
              <a:rPr lang="en-US" b="1">
                <a:solidFill>
                  <a:srgbClr val="7030A0"/>
                </a:solidFill>
                <a:effectLst>
                  <a:outerShdw blurRad="38100" dist="38100" dir="2700000" algn="tl">
                    <a:srgbClr val="000000">
                      <a:alpha val="43137"/>
                    </a:srgbClr>
                  </a:outerShdw>
                </a:effectLst>
              </a:rPr>
              <a:t>Evaluation</a:t>
            </a:r>
          </a:p>
        </p:txBody>
      </p:sp>
      <p:sp>
        <p:nvSpPr>
          <p:cNvPr id="120834" name="Content Placeholder 2"/>
          <p:cNvSpPr>
            <a:spLocks noGrp="1"/>
          </p:cNvSpPr>
          <p:nvPr>
            <p:ph idx="1"/>
          </p:nvPr>
        </p:nvSpPr>
        <p:spPr>
          <a:xfrm>
            <a:off x="609600" y="1600200"/>
            <a:ext cx="10972800" cy="4724400"/>
          </a:xfrm>
        </p:spPr>
        <p:txBody>
          <a:bodyPr>
            <a:normAutofit fontScale="92500" lnSpcReduction="10000"/>
          </a:bodyPr>
          <a:lstStyle/>
          <a:p>
            <a:pPr marL="0" indent="0">
              <a:buNone/>
            </a:pPr>
            <a:r>
              <a:rPr lang="en-US" altLang="en-US" b="1">
                <a:ea typeface="ＭＳ Ｐゴシック" pitchFamily="34" charset="-128"/>
              </a:rPr>
              <a:t>Ethical obligation</a:t>
            </a:r>
          </a:p>
          <a:p>
            <a:pPr lvl="1"/>
            <a:endParaRPr lang="en-US" altLang="en-US">
              <a:ea typeface="ＭＳ Ｐゴシック" pitchFamily="34" charset="-128"/>
            </a:endParaRPr>
          </a:p>
          <a:p>
            <a:pPr lvl="1"/>
            <a:r>
              <a:rPr lang="en-US" altLang="en-US">
                <a:ea typeface="ＭＳ Ｐゴシック" pitchFamily="34" charset="-128"/>
              </a:rPr>
              <a:t>APA 7.06a “…establish timely and specific process for providing feedback….Information… provided to the student at the </a:t>
            </a:r>
            <a:r>
              <a:rPr lang="en-US" altLang="en-US">
                <a:solidFill>
                  <a:srgbClr val="00B050"/>
                </a:solidFill>
                <a:ea typeface="ＭＳ Ｐゴシック" pitchFamily="34" charset="-128"/>
              </a:rPr>
              <a:t>beginning of supervision</a:t>
            </a:r>
            <a:r>
              <a:rPr lang="en-US" altLang="en-US">
                <a:ea typeface="ＭＳ Ｐゴシック" pitchFamily="34" charset="-128"/>
              </a:rPr>
              <a:t>.”</a:t>
            </a:r>
          </a:p>
          <a:p>
            <a:pPr lvl="1"/>
            <a:endParaRPr lang="en-US" altLang="en-US">
              <a:ea typeface="ＭＳ Ｐゴシック" pitchFamily="34" charset="-128"/>
            </a:endParaRPr>
          </a:p>
          <a:p>
            <a:pPr lvl="1"/>
            <a:r>
              <a:rPr lang="en-US" altLang="en-US">
                <a:ea typeface="ＭＳ Ｐゴシック" pitchFamily="34" charset="-128"/>
              </a:rPr>
              <a:t>Must be clear about expectations along </a:t>
            </a:r>
            <a:r>
              <a:rPr lang="en-US" altLang="en-US">
                <a:solidFill>
                  <a:srgbClr val="00B050"/>
                </a:solidFill>
                <a:ea typeface="ＭＳ Ｐゴシック" pitchFamily="34" charset="-128"/>
              </a:rPr>
              <a:t>ALL dimensions</a:t>
            </a:r>
            <a:r>
              <a:rPr lang="en-US" altLang="en-US">
                <a:ea typeface="ＭＳ Ｐゴシック" pitchFamily="34" charset="-128"/>
              </a:rPr>
              <a:t> of training:  academic, professional, personal, interpersonal, etc.</a:t>
            </a:r>
          </a:p>
          <a:p>
            <a:pPr lvl="1"/>
            <a:endParaRPr lang="en-US" altLang="en-US">
              <a:ea typeface="ＭＳ Ｐゴシック" pitchFamily="34" charset="-128"/>
            </a:endParaRPr>
          </a:p>
          <a:p>
            <a:pPr lvl="1"/>
            <a:r>
              <a:rPr lang="en-US" altLang="en-US">
                <a:ea typeface="ＭＳ Ｐゴシック" pitchFamily="34" charset="-128"/>
              </a:rPr>
              <a:t>Should be put on notice and informed of </a:t>
            </a:r>
            <a:r>
              <a:rPr lang="en-US" altLang="en-US">
                <a:solidFill>
                  <a:srgbClr val="00B050"/>
                </a:solidFill>
                <a:ea typeface="ＭＳ Ｐゴシック" pitchFamily="34" charset="-128"/>
              </a:rPr>
              <a:t>legal and ethical components </a:t>
            </a:r>
            <a:r>
              <a:rPr lang="en-US" altLang="en-US">
                <a:ea typeface="ＭＳ Ｐゴシック" pitchFamily="34" charset="-128"/>
              </a:rPr>
              <a:t>(e.g., rights, due process)</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7020838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09600" y="438807"/>
            <a:ext cx="10972800" cy="895350"/>
          </a:xfrm>
        </p:spPr>
        <p:txBody>
          <a:bodyPr/>
          <a:lstStyle/>
          <a:p>
            <a:pPr>
              <a:defRPr/>
            </a:pPr>
            <a:r>
              <a:rPr lang="en-US" b="1">
                <a:solidFill>
                  <a:srgbClr val="7030A0"/>
                </a:solidFill>
                <a:effectLst>
                  <a:outerShdw blurRad="38100" dist="38100" dir="2700000" algn="tl">
                    <a:srgbClr val="000000">
                      <a:alpha val="43137"/>
                    </a:srgbClr>
                  </a:outerShdw>
                </a:effectLst>
              </a:rPr>
              <a:t>Types of Evaluation</a:t>
            </a:r>
          </a:p>
        </p:txBody>
      </p:sp>
      <p:sp>
        <p:nvSpPr>
          <p:cNvPr id="118786" name="Content Placeholder 2"/>
          <p:cNvSpPr>
            <a:spLocks noGrp="1"/>
          </p:cNvSpPr>
          <p:nvPr>
            <p:ph idx="1"/>
          </p:nvPr>
        </p:nvSpPr>
        <p:spPr>
          <a:xfrm>
            <a:off x="609600" y="1676400"/>
            <a:ext cx="10972800" cy="4648200"/>
          </a:xfrm>
        </p:spPr>
        <p:txBody>
          <a:bodyPr>
            <a:normAutofit fontScale="92500" lnSpcReduction="10000"/>
          </a:bodyPr>
          <a:lstStyle/>
          <a:p>
            <a:r>
              <a:rPr lang="en-US" altLang="en-US" b="1" u="sng">
                <a:solidFill>
                  <a:schemeClr val="accent5"/>
                </a:solidFill>
                <a:ea typeface="ＭＳ Ｐゴシック" pitchFamily="34" charset="-128"/>
              </a:rPr>
              <a:t>Formative</a:t>
            </a:r>
            <a:r>
              <a:rPr lang="en-US" altLang="en-US">
                <a:ea typeface="ＭＳ Ｐゴシック" pitchFamily="34" charset="-128"/>
              </a:rPr>
              <a:t>: ongoing, during the process of development, usually offered more than once</a:t>
            </a:r>
          </a:p>
          <a:p>
            <a:pPr lvl="1"/>
            <a:r>
              <a:rPr lang="en-US" altLang="en-US">
                <a:ea typeface="ＭＳ Ｐゴシック" pitchFamily="34" charset="-128"/>
              </a:rPr>
              <a:t>Ongoing feedback to supervisee</a:t>
            </a:r>
          </a:p>
          <a:p>
            <a:pPr lvl="1"/>
            <a:r>
              <a:rPr lang="en-US" altLang="en-US">
                <a:ea typeface="ＭＳ Ｐゴシック" pitchFamily="34" charset="-128"/>
              </a:rPr>
              <a:t>Feedback on Supervision</a:t>
            </a:r>
          </a:p>
          <a:p>
            <a:pPr lvl="1"/>
            <a:r>
              <a:rPr lang="en-US" altLang="en-US">
                <a:ea typeface="ＭＳ Ｐゴシック" pitchFamily="34" charset="-128"/>
              </a:rPr>
              <a:t>Watching recordings or role playing</a:t>
            </a:r>
          </a:p>
          <a:p>
            <a:endParaRPr lang="en-US" altLang="en-US" b="1" u="sng">
              <a:solidFill>
                <a:schemeClr val="accent5"/>
              </a:solidFill>
              <a:ea typeface="ＭＳ Ｐゴシック" pitchFamily="34" charset="-128"/>
            </a:endParaRPr>
          </a:p>
          <a:p>
            <a:r>
              <a:rPr lang="en-US" altLang="en-US" b="1" u="sng">
                <a:solidFill>
                  <a:schemeClr val="accent5"/>
                </a:solidFill>
                <a:ea typeface="ＭＳ Ｐゴシック" pitchFamily="34" charset="-128"/>
              </a:rPr>
              <a:t>Summative</a:t>
            </a:r>
            <a:r>
              <a:rPr lang="en-US" altLang="en-US">
                <a:ea typeface="ＭＳ Ｐゴシック" pitchFamily="34" charset="-128"/>
              </a:rPr>
              <a:t>: occurs at the end of a time period and summarizes effectiveness; rates performance against expected standards</a:t>
            </a:r>
          </a:p>
          <a:p>
            <a:pPr lvl="1"/>
            <a:r>
              <a:rPr lang="en-US" altLang="en-US">
                <a:ea typeface="ＭＳ Ｐゴシック" pitchFamily="34" charset="-128"/>
              </a:rPr>
              <a:t>University program forms</a:t>
            </a:r>
          </a:p>
          <a:p>
            <a:pPr lvl="1"/>
            <a:r>
              <a:rPr lang="en-US" altLang="en-US">
                <a:ea typeface="ＭＳ Ｐゴシック" pitchFamily="34" charset="-128"/>
              </a:rPr>
              <a:t>Supervisor evaluation</a:t>
            </a:r>
          </a:p>
          <a:p>
            <a:pPr lvl="1">
              <a:buFontTx/>
              <a:buNone/>
            </a:pPr>
            <a:endParaRPr lang="en-US" altLang="en-US">
              <a:ea typeface="ＭＳ Ｐゴシック" pitchFamily="34" charset="-128"/>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886984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a:solidFill>
                  <a:srgbClr val="7030A0"/>
                </a:solidFill>
                <a:effectLst>
                  <a:outerShdw blurRad="38100" dist="38100" dir="2700000" algn="tl">
                    <a:srgbClr val="000000">
                      <a:alpha val="43137"/>
                    </a:srgbClr>
                  </a:outerShdw>
                </a:effectLst>
              </a:rPr>
              <a:t>IMPORTANCE OF FORMATIVE FEEDBACK</a:t>
            </a:r>
          </a:p>
        </p:txBody>
      </p:sp>
      <p:sp>
        <p:nvSpPr>
          <p:cNvPr id="3" name="Content Placeholder 2"/>
          <p:cNvSpPr>
            <a:spLocks noGrp="1"/>
          </p:cNvSpPr>
          <p:nvPr>
            <p:ph idx="1"/>
          </p:nvPr>
        </p:nvSpPr>
        <p:spPr>
          <a:xfrm>
            <a:off x="609600" y="1417637"/>
            <a:ext cx="10972800" cy="4708527"/>
          </a:xfrm>
        </p:spPr>
        <p:txBody>
          <a:bodyPr>
            <a:noAutofit/>
          </a:bodyPr>
          <a:lstStyle/>
          <a:p>
            <a:pPr>
              <a:buFont typeface="Wingdings" panose="05000000000000000000" pitchFamily="2" charset="2"/>
              <a:buChar char="v"/>
            </a:pPr>
            <a:r>
              <a:rPr lang="en-US" sz="3200"/>
              <a:t>Formative feedback is critical to the learning process</a:t>
            </a:r>
          </a:p>
          <a:p>
            <a:pPr lvl="1">
              <a:buFont typeface="Wingdings" panose="05000000000000000000" pitchFamily="2" charset="2"/>
              <a:buChar char="v"/>
            </a:pPr>
            <a:r>
              <a:rPr lang="en-US"/>
              <a:t>This is a </a:t>
            </a:r>
            <a:r>
              <a:rPr lang="en-US">
                <a:solidFill>
                  <a:srgbClr val="00B050"/>
                </a:solidFill>
              </a:rPr>
              <a:t>reciprocal process</a:t>
            </a:r>
            <a:r>
              <a:rPr lang="en-US"/>
              <a:t>—both parties give and receive</a:t>
            </a:r>
          </a:p>
          <a:p>
            <a:pPr>
              <a:buFont typeface="Wingdings" panose="05000000000000000000" pitchFamily="2" charset="2"/>
              <a:buChar char="v"/>
            </a:pPr>
            <a:endParaRPr lang="en-US" sz="3200"/>
          </a:p>
          <a:p>
            <a:pPr>
              <a:buFont typeface="Wingdings" panose="05000000000000000000" pitchFamily="2" charset="2"/>
              <a:buChar char="v"/>
            </a:pPr>
            <a:r>
              <a:rPr lang="en-US" sz="3200"/>
              <a:t>Feedback needs to </a:t>
            </a:r>
            <a:r>
              <a:rPr lang="en-US" sz="3200">
                <a:solidFill>
                  <a:srgbClr val="00B050"/>
                </a:solidFill>
              </a:rPr>
              <a:t>occur throughout </a:t>
            </a:r>
            <a:r>
              <a:rPr lang="en-US" sz="3200"/>
              <a:t>the supervisory experience and not just as part of required evaluations </a:t>
            </a:r>
          </a:p>
          <a:p>
            <a:pPr>
              <a:buFont typeface="Wingdings" panose="05000000000000000000" pitchFamily="2" charset="2"/>
              <a:buChar char="v"/>
            </a:pPr>
            <a:endParaRPr lang="en-US" sz="3200"/>
          </a:p>
          <a:p>
            <a:pPr>
              <a:buFont typeface="Wingdings" panose="05000000000000000000" pitchFamily="2" charset="2"/>
              <a:buChar char="v"/>
            </a:pPr>
            <a:r>
              <a:rPr lang="en-US" sz="3200"/>
              <a:t>Supervisor’s responsibility to </a:t>
            </a:r>
            <a:r>
              <a:rPr lang="en-US" sz="3200">
                <a:solidFill>
                  <a:srgbClr val="00B050"/>
                </a:solidFill>
              </a:rPr>
              <a:t>provide </a:t>
            </a:r>
            <a:r>
              <a:rPr lang="en-US" sz="3200"/>
              <a:t>feedback and supervisee’s responsibility to </a:t>
            </a:r>
            <a:r>
              <a:rPr lang="en-US" sz="3200">
                <a:solidFill>
                  <a:srgbClr val="00B050"/>
                </a:solidFill>
              </a:rPr>
              <a:t>request</a:t>
            </a:r>
            <a:r>
              <a:rPr lang="en-US" sz="3200"/>
              <a:t> it </a:t>
            </a:r>
            <a:r>
              <a:rPr lang="en-US" sz="2800"/>
              <a:t>(include in contract)</a:t>
            </a:r>
          </a:p>
          <a:p>
            <a:pPr lvl="1">
              <a:buFont typeface="Wingdings" panose="05000000000000000000" pitchFamily="2" charset="2"/>
              <a:buChar char="v"/>
            </a:pPr>
            <a:r>
              <a:rPr lang="en-US"/>
              <a:t>Especially true for preservice training</a:t>
            </a:r>
          </a:p>
          <a:p>
            <a:pPr>
              <a:buFont typeface="Wingdings" panose="05000000000000000000" pitchFamily="2" charset="2"/>
              <a:buChar char="v"/>
            </a:pPr>
            <a:endParaRPr lang="en-US" sz="3200"/>
          </a:p>
          <a:p>
            <a:pPr marL="0" indent="0">
              <a:buNone/>
            </a:pPr>
            <a:endParaRPr lang="en-US" sz="3200"/>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836066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a:solidFill>
                  <a:srgbClr val="7030A0"/>
                </a:solidFill>
                <a:effectLst>
                  <a:outerShdw blurRad="38100" dist="38100" dir="2700000" algn="tl">
                    <a:srgbClr val="000000">
                      <a:alpha val="43137"/>
                    </a:srgbClr>
                  </a:outerShdw>
                </a:effectLst>
              </a:rPr>
              <a:t>Importance of Familiarity with PWCs and NASP Domains of Training</a:t>
            </a:r>
          </a:p>
        </p:txBody>
      </p:sp>
      <p:sp>
        <p:nvSpPr>
          <p:cNvPr id="3" name="Content Placeholder 2"/>
          <p:cNvSpPr>
            <a:spLocks noGrp="1"/>
          </p:cNvSpPr>
          <p:nvPr>
            <p:ph idx="1"/>
          </p:nvPr>
        </p:nvSpPr>
        <p:spPr/>
        <p:txBody>
          <a:bodyPr>
            <a:noAutofit/>
          </a:bodyPr>
          <a:lstStyle/>
          <a:p>
            <a:pPr>
              <a:buFont typeface="Wingdings" panose="05000000000000000000" pitchFamily="2" charset="2"/>
              <a:buChar char="v"/>
            </a:pPr>
            <a:r>
              <a:rPr lang="en-US" sz="3200"/>
              <a:t>Feedback must </a:t>
            </a:r>
            <a:r>
              <a:rPr lang="en-US" sz="3200">
                <a:solidFill>
                  <a:srgbClr val="00B050"/>
                </a:solidFill>
              </a:rPr>
              <a:t>address all APA Profession Wide Competencies (PWC) and NASP Domains of Training </a:t>
            </a:r>
            <a:r>
              <a:rPr lang="en-US" sz="3200"/>
              <a:t>and not just any one subset (e.g., assessment and therapy)</a:t>
            </a:r>
          </a:p>
          <a:p>
            <a:pPr marL="0" indent="0">
              <a:buNone/>
            </a:pPr>
            <a:endParaRPr lang="en-US" sz="3200"/>
          </a:p>
          <a:p>
            <a:pPr>
              <a:buFont typeface="Wingdings" panose="05000000000000000000" pitchFamily="2" charset="2"/>
              <a:buChar char="v"/>
            </a:pPr>
            <a:r>
              <a:rPr lang="en-US" sz="3200"/>
              <a:t>Supervisor has responsibility to be familiar with PWCs integrating in NASP Domains of Training  to </a:t>
            </a:r>
            <a:r>
              <a:rPr lang="en-US" sz="3200">
                <a:solidFill>
                  <a:srgbClr val="00B050"/>
                </a:solidFill>
              </a:rPr>
              <a:t>provide both formative and summative feedback and evaluation on each</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71552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609600" y="484133"/>
            <a:ext cx="10972800" cy="895350"/>
          </a:xfrm>
        </p:spPr>
        <p:txBody>
          <a:bodyPr>
            <a:normAutofit/>
          </a:bodyPr>
          <a:lstStyle/>
          <a:p>
            <a:pPr algn="ctr" fontAlgn="auto">
              <a:spcAft>
                <a:spcPts val="0"/>
              </a:spcAft>
              <a:defRPr/>
            </a:pPr>
            <a:r>
              <a:rPr lang="en-US" b="1">
                <a:solidFill>
                  <a:srgbClr val="7030A0"/>
                </a:solidFill>
                <a:effectLst>
                  <a:outerShdw blurRad="38100" dist="38100" dir="2700000" algn="tl">
                    <a:srgbClr val="000000">
                      <a:alpha val="43137"/>
                    </a:srgbClr>
                  </a:outerShdw>
                </a:effectLst>
              </a:rPr>
              <a:t>Issues Appropriate to Supervision</a:t>
            </a:r>
          </a:p>
        </p:txBody>
      </p:sp>
      <p:sp>
        <p:nvSpPr>
          <p:cNvPr id="9219" name="Rectangle 3"/>
          <p:cNvSpPr>
            <a:spLocks noGrp="1" noChangeArrowheads="1"/>
          </p:cNvSpPr>
          <p:nvPr>
            <p:ph idx="1"/>
          </p:nvPr>
        </p:nvSpPr>
        <p:spPr>
          <a:xfrm>
            <a:off x="752138" y="1562100"/>
            <a:ext cx="10515600" cy="4614863"/>
          </a:xfrm>
        </p:spPr>
        <p:txBody>
          <a:bodyPr>
            <a:normAutofit/>
          </a:bodyPr>
          <a:lstStyle/>
          <a:p>
            <a:pPr>
              <a:lnSpc>
                <a:spcPct val="90000"/>
              </a:lnSpc>
              <a:buFont typeface="Arial" panose="020B0604020202020204" pitchFamily="34" charset="0"/>
              <a:buChar char="•"/>
            </a:pPr>
            <a:r>
              <a:rPr lang="en-US" altLang="en-US" sz="3000" dirty="0">
                <a:ea typeface="ＭＳ Ｐゴシック" pitchFamily="34" charset="-128"/>
              </a:rPr>
              <a:t>Work with clients</a:t>
            </a:r>
          </a:p>
          <a:p>
            <a:pPr>
              <a:lnSpc>
                <a:spcPct val="90000"/>
              </a:lnSpc>
            </a:pPr>
            <a:r>
              <a:rPr lang="en-US" altLang="en-US" sz="3000" dirty="0">
                <a:ea typeface="ＭＳ Ｐゴシック" pitchFamily="34" charset="-128"/>
              </a:rPr>
              <a:t>Assigned projects/cases</a:t>
            </a:r>
          </a:p>
          <a:p>
            <a:pPr>
              <a:lnSpc>
                <a:spcPct val="90000"/>
              </a:lnSpc>
            </a:pPr>
            <a:r>
              <a:rPr lang="en-US" altLang="en-US" sz="3000" dirty="0">
                <a:ea typeface="ＭＳ Ｐゴシック" pitchFamily="34" charset="-128"/>
              </a:rPr>
              <a:t>Interactions with others</a:t>
            </a:r>
          </a:p>
          <a:p>
            <a:pPr>
              <a:lnSpc>
                <a:spcPct val="90000"/>
              </a:lnSpc>
            </a:pPr>
            <a:r>
              <a:rPr lang="en-US" altLang="en-US" sz="3000" dirty="0">
                <a:ea typeface="ＭＳ Ｐゴシック" pitchFamily="34" charset="-128"/>
              </a:rPr>
              <a:t>Understanding of school psychologist's role in the school system</a:t>
            </a:r>
          </a:p>
          <a:p>
            <a:pPr>
              <a:lnSpc>
                <a:spcPct val="90000"/>
              </a:lnSpc>
            </a:pPr>
            <a:r>
              <a:rPr lang="en-US" altLang="en-US" sz="3000" dirty="0">
                <a:ea typeface="ＭＳ Ｐゴシック" pitchFamily="34" charset="-128"/>
              </a:rPr>
              <a:t>Understanding the school systems’ role in enabling or prohibiting client well being…</a:t>
            </a:r>
          </a:p>
          <a:p>
            <a:pPr>
              <a:lnSpc>
                <a:spcPct val="90000"/>
              </a:lnSpc>
            </a:pPr>
            <a:r>
              <a:rPr lang="en-US" altLang="en-US" sz="3000" dirty="0">
                <a:ea typeface="ＭＳ Ｐゴシック" pitchFamily="34" charset="-128"/>
              </a:rPr>
              <a:t>Professional values and ethics</a:t>
            </a:r>
          </a:p>
          <a:p>
            <a:pPr>
              <a:lnSpc>
                <a:spcPct val="90000"/>
              </a:lnSpc>
            </a:pPr>
            <a:r>
              <a:rPr lang="en-US" altLang="en-US" sz="3000" dirty="0">
                <a:ea typeface="ＭＳ Ｐゴシック" pitchFamily="34" charset="-128"/>
              </a:rPr>
              <a:t>Reactions, feelings, attitudes, and biases as they relate to work</a:t>
            </a:r>
          </a:p>
          <a:p>
            <a:pPr>
              <a:lnSpc>
                <a:spcPct val="90000"/>
              </a:lnSpc>
            </a:pPr>
            <a:r>
              <a:rPr lang="en-US" altLang="en-US" sz="3000" dirty="0">
                <a:solidFill>
                  <a:srgbClr val="00B050"/>
                </a:solidFill>
                <a:ea typeface="ＭＳ Ｐゴシック" pitchFamily="34" charset="-128"/>
              </a:rPr>
              <a:t>Supervisory Relationship**</a:t>
            </a: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61672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09600" y="704850"/>
            <a:ext cx="10972800" cy="895350"/>
          </a:xfrm>
        </p:spPr>
        <p:txBody>
          <a:bodyPr>
            <a:normAutofit/>
          </a:bodyPr>
          <a:lstStyle/>
          <a:p>
            <a:pPr algn="ctr">
              <a:defRPr/>
            </a:pPr>
            <a:r>
              <a:rPr lang="en-US" b="1">
                <a:solidFill>
                  <a:srgbClr val="7030A0"/>
                </a:solidFill>
                <a:effectLst>
                  <a:outerShdw blurRad="38100" dist="38100" dir="2700000" algn="tl">
                    <a:srgbClr val="000000">
                      <a:alpha val="43137"/>
                    </a:srgbClr>
                  </a:outerShdw>
                </a:effectLst>
              </a:rPr>
              <a:t>Characteristics of Effective Feedback </a:t>
            </a:r>
          </a:p>
        </p:txBody>
      </p:sp>
      <p:sp>
        <p:nvSpPr>
          <p:cNvPr id="11267" name="Rectangle 3"/>
          <p:cNvSpPr>
            <a:spLocks noGrp="1" noChangeArrowheads="1"/>
          </p:cNvSpPr>
          <p:nvPr>
            <p:ph idx="1"/>
          </p:nvPr>
        </p:nvSpPr>
        <p:spPr/>
        <p:txBody>
          <a:bodyPr>
            <a:normAutofit/>
          </a:bodyPr>
          <a:lstStyle/>
          <a:p>
            <a:r>
              <a:rPr lang="en-US" altLang="en-US" sz="4000">
                <a:ea typeface="ＭＳ Ｐゴシック" pitchFamily="34" charset="-128"/>
              </a:rPr>
              <a:t>Direct and Specific</a:t>
            </a:r>
          </a:p>
          <a:p>
            <a:r>
              <a:rPr lang="en-US" altLang="en-US" sz="4000">
                <a:ea typeface="ＭＳ Ｐゴシック" pitchFamily="34" charset="-128"/>
              </a:rPr>
              <a:t>Timely</a:t>
            </a:r>
          </a:p>
          <a:p>
            <a:r>
              <a:rPr lang="en-US" altLang="en-US" sz="4000">
                <a:ea typeface="ＭＳ Ｐゴシック" pitchFamily="34" charset="-128"/>
              </a:rPr>
              <a:t>Offered in a Calm, Respectful manner</a:t>
            </a:r>
          </a:p>
          <a:p>
            <a:r>
              <a:rPr lang="en-US" altLang="en-US" sz="4000">
                <a:ea typeface="ＭＳ Ｐゴシック" pitchFamily="34" charset="-128"/>
              </a:rPr>
              <a:t>Sensitive and Empathic</a:t>
            </a:r>
          </a:p>
          <a:p>
            <a:r>
              <a:rPr lang="en-US" altLang="en-US" sz="4000">
                <a:ea typeface="ＭＳ Ｐゴシック" pitchFamily="34" charset="-128"/>
              </a:rPr>
              <a:t>Balanced in terms of Strengths and Weaknesses</a:t>
            </a:r>
          </a:p>
          <a:p>
            <a:r>
              <a:rPr lang="en-US" altLang="en-US" sz="4000">
                <a:ea typeface="ＭＳ Ｐゴシック" pitchFamily="34" charset="-128"/>
              </a:rPr>
              <a:t>Focus on Behavior and not the Person</a:t>
            </a:r>
          </a:p>
          <a:p>
            <a:endParaRPr lang="en-US" altLang="en-US" sz="3000">
              <a:ea typeface="ＭＳ Ｐゴシック" pitchFamily="34" charset="-128"/>
            </a:endParaRPr>
          </a:p>
        </p:txBody>
      </p:sp>
      <p:pic>
        <p:nvPicPr>
          <p:cNvPr id="2" name="Picture 1">
            <a:extLst>
              <a:ext uri="{FF2B5EF4-FFF2-40B4-BE49-F238E27FC236}">
                <a16:creationId xmlns:a16="http://schemas.microsoft.com/office/drawing/2014/main" id="{A3AAC7A5-8395-472B-B846-299B39F841C6}"/>
              </a:ext>
            </a:extLst>
          </p:cNvPr>
          <p:cNvPicPr>
            <a:picLocks noChangeAspect="1"/>
          </p:cNvPicPr>
          <p:nvPr/>
        </p:nvPicPr>
        <p:blipFill>
          <a:blip r:embed="rId3"/>
          <a:stretch>
            <a:fillRect/>
          </a:stretch>
        </p:blipFill>
        <p:spPr>
          <a:xfrm>
            <a:off x="9074818" y="1600200"/>
            <a:ext cx="2705100" cy="1524000"/>
          </a:xfrm>
          <a:prstGeom prst="rect">
            <a:avLst/>
          </a:prstGeom>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860564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Social Justice Salient Topics</a:t>
            </a:r>
            <a:endParaRPr lang="en-US"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4082092954"/>
              </p:ext>
            </p:extLst>
          </p:nvPr>
        </p:nvGraphicFramePr>
        <p:xfrm>
          <a:off x="609600" y="1600200"/>
          <a:ext cx="109728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7" name="TextBox 6"/>
          <p:cNvSpPr txBox="1"/>
          <p:nvPr/>
        </p:nvSpPr>
        <p:spPr>
          <a:xfrm>
            <a:off x="63794" y="6131442"/>
            <a:ext cx="8045303" cy="369332"/>
          </a:xfrm>
          <a:prstGeom prst="rect">
            <a:avLst/>
          </a:prstGeom>
          <a:noFill/>
        </p:spPr>
        <p:txBody>
          <a:bodyPr wrap="square" rtlCol="0">
            <a:spAutoFit/>
          </a:bodyPr>
          <a:lstStyle/>
          <a:p>
            <a:r>
              <a:rPr lang="en-US" dirty="0" err="1" smtClean="0"/>
              <a:t>Shriberg</a:t>
            </a:r>
            <a:r>
              <a:rPr lang="en-US" dirty="0" smtClean="0"/>
              <a:t>, D., Bonner, M., </a:t>
            </a:r>
            <a:r>
              <a:rPr lang="en-US" dirty="0" err="1" smtClean="0"/>
              <a:t>Sarr</a:t>
            </a:r>
            <a:r>
              <a:rPr lang="en-US" dirty="0" smtClean="0"/>
              <a:t>, B. J., Walker, A.M., Hyland, M., &amp; Chester, C. (2008).</a:t>
            </a:r>
            <a:endParaRPr lang="en-US" dirty="0"/>
          </a:p>
        </p:txBody>
      </p:sp>
    </p:spTree>
    <p:extLst>
      <p:ext uri="{BB962C8B-B14F-4D97-AF65-F5344CB8AC3E}">
        <p14:creationId xmlns:p14="http://schemas.microsoft.com/office/powerpoint/2010/main" val="3044571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graphicEl>
                                              <a:dgm id="{71143045-B3CF-4134-8A78-BD16CA871D4F}"/>
                                            </p:graphicEl>
                                          </p:spTgt>
                                        </p:tgtEl>
                                        <p:attrNameLst>
                                          <p:attrName>style.visibility</p:attrName>
                                        </p:attrNameLst>
                                      </p:cBhvr>
                                      <p:to>
                                        <p:strVal val="visible"/>
                                      </p:to>
                                    </p:set>
                                    <p:anim calcmode="lin" valueType="num">
                                      <p:cBhvr additive="base">
                                        <p:cTn id="7" dur="500" fill="hold"/>
                                        <p:tgtEl>
                                          <p:spTgt spid="6">
                                            <p:graphicEl>
                                              <a:dgm id="{71143045-B3CF-4134-8A78-BD16CA871D4F}"/>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graphicEl>
                                              <a:dgm id="{71143045-B3CF-4134-8A78-BD16CA871D4F}"/>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graphicEl>
                                              <a:dgm id="{2141B5BF-A002-436F-9644-97DE12697D34}"/>
                                            </p:graphicEl>
                                          </p:spTgt>
                                        </p:tgtEl>
                                        <p:attrNameLst>
                                          <p:attrName>style.visibility</p:attrName>
                                        </p:attrNameLst>
                                      </p:cBhvr>
                                      <p:to>
                                        <p:strVal val="visible"/>
                                      </p:to>
                                    </p:set>
                                    <p:anim calcmode="lin" valueType="num">
                                      <p:cBhvr additive="base">
                                        <p:cTn id="13" dur="500" fill="hold"/>
                                        <p:tgtEl>
                                          <p:spTgt spid="6">
                                            <p:graphicEl>
                                              <a:dgm id="{2141B5BF-A002-436F-9644-97DE12697D34}"/>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graphicEl>
                                              <a:dgm id="{2141B5BF-A002-436F-9644-97DE12697D34}"/>
                                            </p:graphic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graphicEl>
                                              <a:dgm id="{7725A12E-E0A6-4923-9BC8-915F7C77615A}"/>
                                            </p:graphicEl>
                                          </p:spTgt>
                                        </p:tgtEl>
                                        <p:attrNameLst>
                                          <p:attrName>style.visibility</p:attrName>
                                        </p:attrNameLst>
                                      </p:cBhvr>
                                      <p:to>
                                        <p:strVal val="visible"/>
                                      </p:to>
                                    </p:set>
                                    <p:anim calcmode="lin" valueType="num">
                                      <p:cBhvr additive="base">
                                        <p:cTn id="19" dur="500" fill="hold"/>
                                        <p:tgtEl>
                                          <p:spTgt spid="6">
                                            <p:graphicEl>
                                              <a:dgm id="{7725A12E-E0A6-4923-9BC8-915F7C77615A}"/>
                                            </p:graphic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graphicEl>
                                              <a:dgm id="{7725A12E-E0A6-4923-9BC8-915F7C77615A}"/>
                                            </p:graphic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graphicEl>
                                              <a:dgm id="{5E95E114-E235-424F-8F03-B9B64E644AA9}"/>
                                            </p:graphicEl>
                                          </p:spTgt>
                                        </p:tgtEl>
                                        <p:attrNameLst>
                                          <p:attrName>style.visibility</p:attrName>
                                        </p:attrNameLst>
                                      </p:cBhvr>
                                      <p:to>
                                        <p:strVal val="visible"/>
                                      </p:to>
                                    </p:set>
                                    <p:anim calcmode="lin" valueType="num">
                                      <p:cBhvr additive="base">
                                        <p:cTn id="25" dur="500" fill="hold"/>
                                        <p:tgtEl>
                                          <p:spTgt spid="6">
                                            <p:graphicEl>
                                              <a:dgm id="{5E95E114-E235-424F-8F03-B9B64E644AA9}"/>
                                            </p:graphic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graphicEl>
                                              <a:dgm id="{5E95E114-E235-424F-8F03-B9B64E644AA9}"/>
                                            </p:graphic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
                                            <p:graphicEl>
                                              <a:dgm id="{B36A4F34-1B4C-4237-B56D-47015C6053E3}"/>
                                            </p:graphicEl>
                                          </p:spTgt>
                                        </p:tgtEl>
                                        <p:attrNameLst>
                                          <p:attrName>style.visibility</p:attrName>
                                        </p:attrNameLst>
                                      </p:cBhvr>
                                      <p:to>
                                        <p:strVal val="visible"/>
                                      </p:to>
                                    </p:set>
                                    <p:anim calcmode="lin" valueType="num">
                                      <p:cBhvr additive="base">
                                        <p:cTn id="31" dur="500" fill="hold"/>
                                        <p:tgtEl>
                                          <p:spTgt spid="6">
                                            <p:graphicEl>
                                              <a:dgm id="{B36A4F34-1B4C-4237-B56D-47015C6053E3}"/>
                                            </p:graphic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graphicEl>
                                              <a:dgm id="{B36A4F34-1B4C-4237-B56D-47015C6053E3}"/>
                                            </p:graphic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
                                            <p:graphicEl>
                                              <a:dgm id="{2E40741C-7705-4919-AB3C-2911AD32DC89}"/>
                                            </p:graphicEl>
                                          </p:spTgt>
                                        </p:tgtEl>
                                        <p:attrNameLst>
                                          <p:attrName>style.visibility</p:attrName>
                                        </p:attrNameLst>
                                      </p:cBhvr>
                                      <p:to>
                                        <p:strVal val="visible"/>
                                      </p:to>
                                    </p:set>
                                    <p:anim calcmode="lin" valueType="num">
                                      <p:cBhvr additive="base">
                                        <p:cTn id="37" dur="500" fill="hold"/>
                                        <p:tgtEl>
                                          <p:spTgt spid="6">
                                            <p:graphicEl>
                                              <a:dgm id="{2E40741C-7705-4919-AB3C-2911AD32DC89}"/>
                                            </p:graphic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graphicEl>
                                              <a:dgm id="{2E40741C-7705-4919-AB3C-2911AD32DC89}"/>
                                            </p:graphic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
                                            <p:graphicEl>
                                              <a:dgm id="{2E7412E7-C3E9-4128-82F2-06050CE00940}"/>
                                            </p:graphicEl>
                                          </p:spTgt>
                                        </p:tgtEl>
                                        <p:attrNameLst>
                                          <p:attrName>style.visibility</p:attrName>
                                        </p:attrNameLst>
                                      </p:cBhvr>
                                      <p:to>
                                        <p:strVal val="visible"/>
                                      </p:to>
                                    </p:set>
                                    <p:anim calcmode="lin" valueType="num">
                                      <p:cBhvr additive="base">
                                        <p:cTn id="43" dur="500" fill="hold"/>
                                        <p:tgtEl>
                                          <p:spTgt spid="6">
                                            <p:graphicEl>
                                              <a:dgm id="{2E7412E7-C3E9-4128-82F2-06050CE00940}"/>
                                            </p:graphic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graphicEl>
                                              <a:dgm id="{2E7412E7-C3E9-4128-82F2-06050CE00940}"/>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6" grpId="0">
        <p:bldSub>
          <a:bldDgm bld="one"/>
        </p:bldSub>
      </p:bldGraphic>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solidFill>
                  <a:srgbClr val="7030A0"/>
                </a:solidFill>
                <a:effectLst>
                  <a:outerShdw blurRad="38100" dist="38100" dir="2700000" algn="tl">
                    <a:srgbClr val="000000">
                      <a:alpha val="43137"/>
                    </a:srgbClr>
                  </a:outerShdw>
                </a:effectLst>
              </a:rPr>
              <a:t>Characteristics of Effective Feedback</a:t>
            </a:r>
            <a:endParaRPr lang="en-US"/>
          </a:p>
        </p:txBody>
      </p:sp>
      <p:sp>
        <p:nvSpPr>
          <p:cNvPr id="3" name="Content Placeholder 2"/>
          <p:cNvSpPr>
            <a:spLocks noGrp="1"/>
          </p:cNvSpPr>
          <p:nvPr>
            <p:ph idx="1"/>
          </p:nvPr>
        </p:nvSpPr>
        <p:spPr/>
        <p:txBody>
          <a:bodyPr/>
          <a:lstStyle/>
          <a:p>
            <a:pPr lvl="0"/>
            <a:r>
              <a:rPr lang="en-US" altLang="en-US" sz="4000">
                <a:solidFill>
                  <a:prstClr val="black"/>
                </a:solidFill>
                <a:ea typeface="ＭＳ Ｐゴシック" pitchFamily="34" charset="-128"/>
              </a:rPr>
              <a:t>Easier to receive when it matches receiver's Self-Perception</a:t>
            </a:r>
          </a:p>
          <a:p>
            <a:pPr lvl="0"/>
            <a:r>
              <a:rPr lang="en-US" altLang="en-US" sz="4000">
                <a:solidFill>
                  <a:prstClr val="black"/>
                </a:solidFill>
                <a:ea typeface="ＭＳ Ｐゴシック" pitchFamily="34" charset="-128"/>
              </a:rPr>
              <a:t>Best accepted in a Trusting Relationship</a:t>
            </a:r>
          </a:p>
          <a:p>
            <a:pPr lvl="0"/>
            <a:r>
              <a:rPr lang="en-US" altLang="en-US" sz="4000">
                <a:solidFill>
                  <a:prstClr val="black"/>
                </a:solidFill>
                <a:ea typeface="ＭＳ Ｐゴシック" pitchFamily="34" charset="-128"/>
              </a:rPr>
              <a:t>Given with time for Reflection or Questions</a:t>
            </a:r>
          </a:p>
          <a:p>
            <a:pPr lvl="0"/>
            <a:r>
              <a:rPr lang="en-US" altLang="en-US" sz="4000">
                <a:solidFill>
                  <a:prstClr val="black"/>
                </a:solidFill>
                <a:ea typeface="ＭＳ Ｐゴシック" pitchFamily="34" charset="-128"/>
              </a:rPr>
              <a:t>Foundation upon which Alternatives for Improvement are derived</a:t>
            </a:r>
          </a:p>
          <a:p>
            <a:endParaRPr lang="en-US"/>
          </a:p>
        </p:txBody>
      </p:sp>
      <p:pic>
        <p:nvPicPr>
          <p:cNvPr id="4" name="Picture 2" descr="Image result for negative feedback clipart">
            <a:extLst>
              <a:ext uri="{FF2B5EF4-FFF2-40B4-BE49-F238E27FC236}">
                <a16:creationId xmlns:a16="http://schemas.microsoft.com/office/drawing/2014/main" id="{D3B547F5-528C-41BD-93C5-5C32516716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900968">
            <a:off x="8228143" y="4838251"/>
            <a:ext cx="3524250" cy="12954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16638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26629"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5qArvBdHkJA"/>
          <p:cNvPicPr>
            <a:picLocks noRot="1" noChangeAspect="1"/>
          </p:cNvPicPr>
          <p:nvPr>
            <a:videoFile r:link="rId1"/>
          </p:nvPr>
        </p:nvPicPr>
        <p:blipFill>
          <a:blip r:embed="rId4"/>
          <a:stretch>
            <a:fillRect/>
          </a:stretch>
        </p:blipFill>
        <p:spPr>
          <a:xfrm>
            <a:off x="220929" y="1810773"/>
            <a:ext cx="5797336" cy="3261001"/>
          </a:xfrm>
          <a:prstGeom prst="rect">
            <a:avLst/>
          </a:prstGeom>
        </p:spPr>
      </p:pic>
      <p:sp>
        <p:nvSpPr>
          <p:cNvPr id="3" name="TextBox 2"/>
          <p:cNvSpPr txBox="1"/>
          <p:nvPr/>
        </p:nvSpPr>
        <p:spPr>
          <a:xfrm>
            <a:off x="6989944" y="2884348"/>
            <a:ext cx="4927941" cy="923330"/>
          </a:xfrm>
          <a:prstGeom prst="rect">
            <a:avLst/>
          </a:prstGeom>
          <a:noFill/>
        </p:spPr>
        <p:txBody>
          <a:bodyPr wrap="square" rtlCol="0">
            <a:spAutoFit/>
          </a:bodyPr>
          <a:lstStyle/>
          <a:p>
            <a:r>
              <a:rPr lang="en-US" sz="5400"/>
              <a:t>I don’t see color</a:t>
            </a:r>
          </a:p>
        </p:txBody>
      </p:sp>
      <p:sp>
        <p:nvSpPr>
          <p:cNvPr id="5" name="Rectangle 4"/>
          <p:cNvSpPr/>
          <p:nvPr/>
        </p:nvSpPr>
        <p:spPr>
          <a:xfrm>
            <a:off x="6521301" y="365902"/>
            <a:ext cx="5438351" cy="769441"/>
          </a:xfrm>
          <a:prstGeom prst="rect">
            <a:avLst/>
          </a:prstGeom>
          <a:noFill/>
        </p:spPr>
        <p:txBody>
          <a:bodyPr wrap="square" lIns="91440" tIns="45720" rIns="91440" bIns="45720">
            <a:spAutoFit/>
          </a:bodyPr>
          <a:lstStyle/>
          <a:p>
            <a:pPr algn="ctr"/>
            <a:r>
              <a:rPr lang="en-US" sz="4400" b="0" cap="none" spc="0">
                <a:ln w="0"/>
                <a:solidFill>
                  <a:schemeClr val="tx1"/>
                </a:solidFill>
                <a:effectLst>
                  <a:outerShdw blurRad="38100" dist="19050" dir="2700000" algn="tl" rotWithShape="0">
                    <a:schemeClr val="dk1">
                      <a:alpha val="40000"/>
                    </a:schemeClr>
                  </a:outerShdw>
                </a:effectLst>
              </a:rPr>
              <a:t>Feedback: SJ Concerns</a:t>
            </a:r>
          </a:p>
        </p:txBody>
      </p:sp>
      <p:sp>
        <p:nvSpPr>
          <p:cNvPr id="6" name="Rectangle 5"/>
          <p:cNvSpPr/>
          <p:nvPr/>
        </p:nvSpPr>
        <p:spPr>
          <a:xfrm>
            <a:off x="7498607" y="4605301"/>
            <a:ext cx="3262432" cy="369332"/>
          </a:xfrm>
          <a:prstGeom prst="rect">
            <a:avLst/>
          </a:prstGeom>
        </p:spPr>
        <p:txBody>
          <a:bodyPr wrap="none">
            <a:spAutoFit/>
          </a:bodyPr>
          <a:lstStyle/>
          <a:p>
            <a:r>
              <a:rPr lang="en-US" dirty="0">
                <a:solidFill>
                  <a:srgbClr val="FFFFFF"/>
                </a:solidFill>
                <a:latin typeface="Roboto"/>
                <a:hlinkClick r:id="rId5"/>
              </a:rPr>
              <a:t>https://youtu.be/5qArvBdHkJA</a:t>
            </a:r>
            <a:endParaRPr lang="en-US" dirty="0"/>
          </a:p>
        </p:txBody>
      </p:sp>
    </p:spTree>
    <p:extLst>
      <p:ext uri="{BB962C8B-B14F-4D97-AF65-F5344CB8AC3E}">
        <p14:creationId xmlns:p14="http://schemas.microsoft.com/office/powerpoint/2010/main" val="150509279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965371" y="0"/>
            <a:ext cx="6226629"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Title 6"/>
          <p:cNvSpPr>
            <a:spLocks noGrp="1"/>
          </p:cNvSpPr>
          <p:nvPr>
            <p:ph type="title"/>
          </p:nvPr>
        </p:nvSpPr>
        <p:spPr/>
        <p:txBody>
          <a:bodyPr/>
          <a:lstStyle/>
          <a:p>
            <a:r>
              <a:rPr lang="en-US"/>
              <a:t>Color Blind 				</a:t>
            </a:r>
            <a:r>
              <a:rPr lang="en-US">
                <a:solidFill>
                  <a:schemeClr val="bg1"/>
                </a:solidFill>
              </a:rPr>
              <a:t>Color Mute</a:t>
            </a:r>
          </a:p>
        </p:txBody>
      </p:sp>
      <p:sp>
        <p:nvSpPr>
          <p:cNvPr id="8" name="Text Placeholder 7"/>
          <p:cNvSpPr>
            <a:spLocks noGrp="1"/>
          </p:cNvSpPr>
          <p:nvPr>
            <p:ph type="body" idx="1"/>
          </p:nvPr>
        </p:nvSpPr>
        <p:spPr/>
        <p:txBody>
          <a:bodyPr/>
          <a:lstStyle/>
          <a:p>
            <a:r>
              <a:rPr lang="en-US"/>
              <a:t>Color Blindness </a:t>
            </a:r>
          </a:p>
        </p:txBody>
      </p:sp>
      <p:sp>
        <p:nvSpPr>
          <p:cNvPr id="9" name="Content Placeholder 8"/>
          <p:cNvSpPr>
            <a:spLocks noGrp="1"/>
          </p:cNvSpPr>
          <p:nvPr>
            <p:ph sz="half" idx="2"/>
          </p:nvPr>
        </p:nvSpPr>
        <p:spPr/>
        <p:txBody>
          <a:bodyPr/>
          <a:lstStyle/>
          <a:p>
            <a:r>
              <a:rPr lang="en-US"/>
              <a:t>Colorblindness refers to a set of beliefs that individuals; group membership or physical appearance is not and should not be influential in how we perceive, evaluate, make decisions about or formulate public policy toward them. (APA Presidential Task Force, 2012).</a:t>
            </a:r>
          </a:p>
        </p:txBody>
      </p:sp>
      <p:sp>
        <p:nvSpPr>
          <p:cNvPr id="10" name="Text Placeholder 9"/>
          <p:cNvSpPr>
            <a:spLocks noGrp="1"/>
          </p:cNvSpPr>
          <p:nvPr>
            <p:ph type="body" sz="quarter" idx="3"/>
          </p:nvPr>
        </p:nvSpPr>
        <p:spPr/>
        <p:txBody>
          <a:bodyPr/>
          <a:lstStyle/>
          <a:p>
            <a:r>
              <a:rPr lang="en-US"/>
              <a:t>Three Processes </a:t>
            </a:r>
          </a:p>
        </p:txBody>
      </p:sp>
      <p:graphicFrame>
        <p:nvGraphicFramePr>
          <p:cNvPr id="12" name="Content Placeholder 11"/>
          <p:cNvGraphicFramePr>
            <a:graphicFrameLocks noGrp="1"/>
          </p:cNvGraphicFramePr>
          <p:nvPr>
            <p:ph sz="quarter" idx="4"/>
          </p:nvPr>
        </p:nvGraphicFramePr>
        <p:xfrm>
          <a:off x="6123103" y="1658181"/>
          <a:ext cx="5911381" cy="3684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Diagram 12"/>
          <p:cNvGraphicFramePr/>
          <p:nvPr/>
        </p:nvGraphicFramePr>
        <p:xfrm>
          <a:off x="6044858" y="4964761"/>
          <a:ext cx="6032585" cy="2443911"/>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8460198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6226629"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 name="Rectangle 1"/>
          <p:cNvSpPr/>
          <p:nvPr/>
        </p:nvSpPr>
        <p:spPr>
          <a:xfrm>
            <a:off x="6511264" y="1985429"/>
            <a:ext cx="5560043" cy="2554545"/>
          </a:xfrm>
          <a:prstGeom prst="rect">
            <a:avLst/>
          </a:prstGeom>
        </p:spPr>
        <p:txBody>
          <a:bodyPr wrap="square">
            <a:spAutoFit/>
          </a:bodyPr>
          <a:lstStyle/>
          <a:p>
            <a:r>
              <a:rPr lang="en-US" sz="3200"/>
              <a:t>What is the relationship between color blindness and muteness?</a:t>
            </a:r>
          </a:p>
          <a:p>
            <a:endParaRPr lang="en-US" sz="3200"/>
          </a:p>
          <a:p>
            <a:r>
              <a:rPr lang="en-US" sz="3200"/>
              <a:t>How does this concept inhibit RACE/Sensitive TALK?</a:t>
            </a:r>
          </a:p>
        </p:txBody>
      </p:sp>
      <p:pic>
        <p:nvPicPr>
          <p:cNvPr id="17412" name="Picture 4" descr="Related image"/>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73593" y="2295237"/>
            <a:ext cx="4572000" cy="2571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7734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anim calcmode="lin" valueType="num">
                                      <p:cBhvr additive="base">
                                        <p:cTn id="11"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Color blind/mute</a:t>
            </a:r>
          </a:p>
        </p:txBody>
      </p:sp>
      <p:sp>
        <p:nvSpPr>
          <p:cNvPr id="3" name="Content Placeholder 2"/>
          <p:cNvSpPr>
            <a:spLocks noGrp="1"/>
          </p:cNvSpPr>
          <p:nvPr>
            <p:ph idx="1"/>
          </p:nvPr>
        </p:nvSpPr>
        <p:spPr/>
        <p:txBody>
          <a:bodyPr>
            <a:normAutofit fontScale="92500" lnSpcReduction="20000"/>
          </a:bodyPr>
          <a:lstStyle/>
          <a:p>
            <a:r>
              <a:rPr lang="en-US"/>
              <a:t>“Power-evasion has several consequences: </a:t>
            </a:r>
          </a:p>
          <a:p>
            <a:pPr lvl="1"/>
            <a:r>
              <a:rPr lang="en-US"/>
              <a:t>(a) It denies the </a:t>
            </a:r>
            <a:r>
              <a:rPr lang="en-US" err="1"/>
              <a:t>racialized</a:t>
            </a:r>
            <a:r>
              <a:rPr lang="en-US"/>
              <a:t> experiences of people of color (</a:t>
            </a:r>
            <a:r>
              <a:rPr lang="en-US" i="1"/>
              <a:t>that they are disadvantaged</a:t>
            </a:r>
            <a:r>
              <a:rPr lang="en-US"/>
              <a:t>), </a:t>
            </a:r>
          </a:p>
          <a:p>
            <a:pPr lvl="1"/>
            <a:r>
              <a:rPr lang="en-US"/>
              <a:t>(b) it denies the existence of privilege enjoyed by Whites (</a:t>
            </a:r>
            <a:r>
              <a:rPr lang="en-US" i="1"/>
              <a:t>that they are advantaged</a:t>
            </a:r>
            <a:r>
              <a:rPr lang="en-US"/>
              <a:t>), </a:t>
            </a:r>
          </a:p>
          <a:p>
            <a:pPr lvl="1"/>
            <a:r>
              <a:rPr lang="en-US"/>
              <a:t>(c) it perpetuates the myth of meritocracy, </a:t>
            </a:r>
          </a:p>
          <a:p>
            <a:pPr lvl="1"/>
            <a:r>
              <a:rPr lang="en-US"/>
              <a:t>(d) it masks or makes invisible structural inequities in our society, </a:t>
            </a:r>
          </a:p>
          <a:p>
            <a:pPr lvl="1"/>
            <a:r>
              <a:rPr lang="en-US"/>
              <a:t>(e) it sustains the social hierarchy by providing a cover of innocence, and</a:t>
            </a:r>
          </a:p>
          <a:p>
            <a:pPr lvl="1"/>
            <a:r>
              <a:rPr lang="en-US"/>
              <a:t>(f) it justifies inaction in tackling racial inequities brought about through power and privilege (APA Presidential Task Force, 2012; J. M. Jones, 1997; Neville et al., 2013; </a:t>
            </a:r>
            <a:r>
              <a:rPr lang="en-US" err="1"/>
              <a:t>Ponterotto</a:t>
            </a:r>
            <a:r>
              <a:rPr lang="en-US"/>
              <a:t>, </a:t>
            </a:r>
            <a:r>
              <a:rPr lang="en-US" err="1"/>
              <a:t>Utsey</a:t>
            </a:r>
            <a:r>
              <a:rPr lang="en-US"/>
              <a:t>, &amp; Pedersen, 2006; Sue, 2003).”</a:t>
            </a:r>
          </a:p>
          <a:p>
            <a:endParaRPr lang="en-US"/>
          </a:p>
        </p:txBody>
      </p:sp>
      <p:sp>
        <p:nvSpPr>
          <p:cNvPr id="4" name="Rectangle 3"/>
          <p:cNvSpPr/>
          <p:nvPr/>
        </p:nvSpPr>
        <p:spPr>
          <a:xfrm>
            <a:off x="0" y="6183086"/>
            <a:ext cx="12192000" cy="67491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3065690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1073150"/>
          </a:xfrm>
        </p:spPr>
        <p:txBody>
          <a:bodyPr/>
          <a:lstStyle/>
          <a:p>
            <a:pPr algn="ctr"/>
            <a:r>
              <a:rPr lang="en-US" b="1">
                <a:solidFill>
                  <a:srgbClr val="7030A0"/>
                </a:solidFill>
                <a:effectLst>
                  <a:outerShdw blurRad="38100" dist="38100" dir="2700000" algn="tl">
                    <a:srgbClr val="000000">
                      <a:alpha val="43137"/>
                    </a:srgbClr>
                  </a:outerShdw>
                </a:effectLst>
              </a:rPr>
              <a:t>Feedback Strategies</a:t>
            </a:r>
          </a:p>
        </p:txBody>
      </p:sp>
      <p:sp>
        <p:nvSpPr>
          <p:cNvPr id="3" name="Content Placeholder 2"/>
          <p:cNvSpPr>
            <a:spLocks noGrp="1"/>
          </p:cNvSpPr>
          <p:nvPr>
            <p:ph idx="1"/>
          </p:nvPr>
        </p:nvSpPr>
        <p:spPr>
          <a:xfrm>
            <a:off x="838200" y="1552575"/>
            <a:ext cx="10515600" cy="4624388"/>
          </a:xfrm>
        </p:spPr>
        <p:txBody>
          <a:bodyPr>
            <a:normAutofit fontScale="92500" lnSpcReduction="10000"/>
          </a:bodyPr>
          <a:lstStyle/>
          <a:p>
            <a:pPr marL="0" indent="0">
              <a:buNone/>
            </a:pPr>
            <a:r>
              <a:rPr lang="en-US" sz="3600" b="1">
                <a:solidFill>
                  <a:srgbClr val="7030A0"/>
                </a:solidFill>
                <a:effectLst>
                  <a:outerShdw blurRad="38100" dist="38100" dir="2700000" algn="tl">
                    <a:srgbClr val="000000">
                      <a:alpha val="43137"/>
                    </a:srgbClr>
                  </a:outerShdw>
                </a:effectLst>
              </a:rPr>
              <a:t>Ask, Tell, Ask</a:t>
            </a:r>
            <a:endParaRPr lang="en-US" sz="3600" b="1">
              <a:effectLst>
                <a:outerShdw blurRad="38100" dist="38100" dir="2700000" algn="tl">
                  <a:srgbClr val="000000">
                    <a:alpha val="43137"/>
                  </a:srgbClr>
                </a:outerShdw>
              </a:effectLst>
              <a:hlinkClick r:id="rId3"/>
            </a:endParaRPr>
          </a:p>
          <a:p>
            <a:pPr marL="0" indent="0">
              <a:buNone/>
            </a:pPr>
            <a:r>
              <a:rPr lang="en-US" sz="2800">
                <a:hlinkClick r:id="rId3"/>
              </a:rPr>
              <a:t>https://www.youtube.com/watch?v=SYXgMobMU8U</a:t>
            </a:r>
            <a:endParaRPr lang="en-US" sz="2800"/>
          </a:p>
          <a:p>
            <a:endParaRPr lang="en-US" sz="2800"/>
          </a:p>
          <a:p>
            <a:pPr marL="0" indent="0">
              <a:buNone/>
            </a:pPr>
            <a:r>
              <a:rPr lang="en-US" sz="3600" b="1">
                <a:solidFill>
                  <a:srgbClr val="7030A0"/>
                </a:solidFill>
                <a:effectLst>
                  <a:outerShdw blurRad="38100" dist="38100" dir="2700000" algn="tl">
                    <a:srgbClr val="000000">
                      <a:alpha val="43137"/>
                    </a:srgbClr>
                  </a:outerShdw>
                </a:effectLst>
              </a:rPr>
              <a:t>4 Step Approach </a:t>
            </a:r>
            <a:r>
              <a:rPr lang="en-US" sz="2400" b="1">
                <a:solidFill>
                  <a:srgbClr val="7030A0"/>
                </a:solidFill>
                <a:effectLst>
                  <a:outerShdw blurRad="38100" dist="38100" dir="2700000" algn="tl">
                    <a:srgbClr val="000000">
                      <a:alpha val="43137"/>
                    </a:srgbClr>
                  </a:outerShdw>
                </a:effectLst>
              </a:rPr>
              <a:t>(</a:t>
            </a:r>
            <a:r>
              <a:rPr lang="en-US" sz="2400" b="1" err="1">
                <a:solidFill>
                  <a:srgbClr val="7030A0"/>
                </a:solidFill>
                <a:effectLst>
                  <a:outerShdw blurRad="38100" dist="38100" dir="2700000" algn="tl">
                    <a:srgbClr val="000000">
                      <a:alpha val="43137"/>
                    </a:srgbClr>
                  </a:outerShdw>
                </a:effectLst>
              </a:rPr>
              <a:t>Cantillon</a:t>
            </a:r>
            <a:r>
              <a:rPr lang="en-US" sz="2400" b="1">
                <a:solidFill>
                  <a:srgbClr val="7030A0"/>
                </a:solidFill>
                <a:effectLst>
                  <a:outerShdw blurRad="38100" dist="38100" dir="2700000" algn="tl">
                    <a:srgbClr val="000000">
                      <a:alpha val="43137"/>
                    </a:srgbClr>
                  </a:outerShdw>
                </a:effectLst>
              </a:rPr>
              <a:t> &amp; </a:t>
            </a:r>
            <a:r>
              <a:rPr lang="en-US" sz="2400" b="1" err="1">
                <a:solidFill>
                  <a:srgbClr val="7030A0"/>
                </a:solidFill>
                <a:effectLst>
                  <a:outerShdw blurRad="38100" dist="38100" dir="2700000" algn="tl">
                    <a:srgbClr val="000000">
                      <a:alpha val="43137"/>
                    </a:srgbClr>
                  </a:outerShdw>
                </a:effectLst>
              </a:rPr>
              <a:t>Sargeant</a:t>
            </a:r>
            <a:r>
              <a:rPr lang="en-US" sz="2400" b="1">
                <a:solidFill>
                  <a:srgbClr val="7030A0"/>
                </a:solidFill>
                <a:effectLst>
                  <a:outerShdw blurRad="38100" dist="38100" dir="2700000" algn="tl">
                    <a:srgbClr val="000000">
                      <a:alpha val="43137"/>
                    </a:srgbClr>
                  </a:outerShdw>
                </a:effectLst>
              </a:rPr>
              <a:t>, 2008) </a:t>
            </a:r>
          </a:p>
          <a:p>
            <a:pPr marL="514350" indent="-514350">
              <a:buAutoNum type="arabicParenR"/>
            </a:pPr>
            <a:r>
              <a:rPr lang="en-US" sz="3000">
                <a:effectLst>
                  <a:outerShdw blurRad="38100" dist="38100" dir="2700000" algn="tl">
                    <a:srgbClr val="000000">
                      <a:alpha val="43137"/>
                    </a:srgbClr>
                  </a:outerShdw>
                </a:effectLst>
              </a:rPr>
              <a:t>Supervisee:  what was positive about own performance</a:t>
            </a:r>
          </a:p>
          <a:p>
            <a:pPr marL="514350" indent="-514350">
              <a:buAutoNum type="arabicParenR"/>
            </a:pPr>
            <a:r>
              <a:rPr lang="en-US" sz="3000">
                <a:effectLst>
                  <a:outerShdw blurRad="38100" dist="38100" dir="2700000" algn="tl">
                    <a:srgbClr val="000000">
                      <a:alpha val="43137"/>
                    </a:srgbClr>
                  </a:outerShdw>
                </a:effectLst>
              </a:rPr>
              <a:t>Supervisor:  areas of agreement &amp; elaborates on positives</a:t>
            </a:r>
          </a:p>
          <a:p>
            <a:pPr marL="514350" indent="-514350">
              <a:buAutoNum type="arabicParenR"/>
            </a:pPr>
            <a:r>
              <a:rPr lang="en-US" sz="3000">
                <a:effectLst>
                  <a:outerShdw blurRad="38100" dist="38100" dir="2700000" algn="tl">
                    <a:srgbClr val="000000">
                      <a:alpha val="43137"/>
                    </a:srgbClr>
                  </a:outerShdw>
                </a:effectLst>
              </a:rPr>
              <a:t>Supervisee:  what could be altered/improved</a:t>
            </a:r>
          </a:p>
          <a:p>
            <a:pPr marL="514350" indent="-514350">
              <a:buAutoNum type="arabicParenR"/>
            </a:pPr>
            <a:r>
              <a:rPr lang="en-US" sz="3000">
                <a:effectLst>
                  <a:outerShdw blurRad="38100" dist="38100" dir="2700000" algn="tl">
                    <a:srgbClr val="000000">
                      <a:alpha val="43137"/>
                    </a:srgbClr>
                  </a:outerShdw>
                </a:effectLst>
              </a:rPr>
              <a:t>Supervisor:  what could be improved &amp; makes</a:t>
            </a:r>
          </a:p>
          <a:p>
            <a:pPr marL="0" indent="0">
              <a:buNone/>
            </a:pPr>
            <a:r>
              <a:rPr lang="en-US" sz="3000">
                <a:effectLst>
                  <a:outerShdw blurRad="38100" dist="38100" dir="2700000" algn="tl">
                    <a:srgbClr val="000000">
                      <a:alpha val="43137"/>
                    </a:srgbClr>
                  </a:outerShdw>
                </a:effectLst>
              </a:rPr>
              <a:t>                             recommendations</a:t>
            </a:r>
          </a:p>
          <a:p>
            <a:pPr marL="514350" indent="-514350">
              <a:buAutoNum type="arabicParenR"/>
            </a:pPr>
            <a:endParaRPr lang="en-US" sz="2800">
              <a:solidFill>
                <a:srgbClr val="7030A0"/>
              </a:solidFill>
            </a:endParaRPr>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931626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09600" y="400050"/>
            <a:ext cx="10972800" cy="895350"/>
          </a:xfrm>
        </p:spPr>
        <p:txBody>
          <a:bodyPr/>
          <a:lstStyle/>
          <a:p>
            <a:pPr>
              <a:defRPr/>
            </a:pPr>
            <a:r>
              <a:rPr lang="en-US" b="1">
                <a:solidFill>
                  <a:srgbClr val="7030A0"/>
                </a:solidFill>
                <a:effectLst>
                  <a:outerShdw blurRad="38100" dist="38100" dir="2700000" algn="tl">
                    <a:srgbClr val="000000">
                      <a:alpha val="43137"/>
                    </a:srgbClr>
                  </a:outerShdw>
                </a:effectLst>
              </a:rPr>
              <a:t>Written Feedback</a:t>
            </a:r>
          </a:p>
        </p:txBody>
      </p:sp>
      <p:sp>
        <p:nvSpPr>
          <p:cNvPr id="135170" name="Rectangle 3"/>
          <p:cNvSpPr>
            <a:spLocks noGrp="1" noChangeArrowheads="1"/>
          </p:cNvSpPr>
          <p:nvPr>
            <p:ph idx="1"/>
          </p:nvPr>
        </p:nvSpPr>
        <p:spPr>
          <a:xfrm>
            <a:off x="838200" y="1576387"/>
            <a:ext cx="10515600" cy="4881563"/>
          </a:xfrm>
        </p:spPr>
        <p:txBody>
          <a:bodyPr>
            <a:normAutofit fontScale="85000" lnSpcReduction="20000"/>
          </a:bodyPr>
          <a:lstStyle/>
          <a:p>
            <a:pPr>
              <a:lnSpc>
                <a:spcPct val="80000"/>
              </a:lnSpc>
            </a:pPr>
            <a:r>
              <a:rPr lang="en-US" altLang="en-US" sz="3500">
                <a:ea typeface="ＭＳ Ｐゴシック" pitchFamily="34" charset="-128"/>
              </a:rPr>
              <a:t>Used in addition to verbal feedback</a:t>
            </a:r>
          </a:p>
          <a:p>
            <a:pPr>
              <a:lnSpc>
                <a:spcPct val="80000"/>
              </a:lnSpc>
            </a:pPr>
            <a:endParaRPr lang="en-US" altLang="en-US" sz="3500">
              <a:ea typeface="ＭＳ Ｐゴシック" pitchFamily="34" charset="-128"/>
            </a:endParaRPr>
          </a:p>
          <a:p>
            <a:pPr>
              <a:lnSpc>
                <a:spcPct val="80000"/>
              </a:lnSpc>
            </a:pPr>
            <a:r>
              <a:rPr lang="en-US" altLang="en-US" sz="3500">
                <a:ea typeface="ＭＳ Ｐゴシック" pitchFamily="34" charset="-128"/>
              </a:rPr>
              <a:t>Use “official” forms when available </a:t>
            </a:r>
          </a:p>
          <a:p>
            <a:pPr>
              <a:lnSpc>
                <a:spcPct val="80000"/>
              </a:lnSpc>
            </a:pPr>
            <a:endParaRPr lang="en-US" altLang="en-US" sz="3500">
              <a:ea typeface="ＭＳ Ｐゴシック" pitchFamily="34" charset="-128"/>
            </a:endParaRPr>
          </a:p>
          <a:p>
            <a:pPr>
              <a:lnSpc>
                <a:spcPct val="80000"/>
              </a:lnSpc>
            </a:pPr>
            <a:r>
              <a:rPr lang="en-US" altLang="en-US" sz="3500">
                <a:ea typeface="ＭＳ Ｐゴシック" pitchFamily="34" charset="-128"/>
              </a:rPr>
              <a:t>Create a paper trail</a:t>
            </a:r>
          </a:p>
          <a:p>
            <a:pPr>
              <a:lnSpc>
                <a:spcPct val="80000"/>
              </a:lnSpc>
            </a:pPr>
            <a:endParaRPr lang="en-US" altLang="en-US" sz="3500">
              <a:ea typeface="ＭＳ Ｐゴシック" pitchFamily="34" charset="-128"/>
            </a:endParaRPr>
          </a:p>
          <a:p>
            <a:pPr>
              <a:lnSpc>
                <a:spcPct val="80000"/>
              </a:lnSpc>
            </a:pPr>
            <a:r>
              <a:rPr lang="en-US" altLang="en-US" sz="3500">
                <a:ea typeface="ＭＳ Ｐゴシック" pitchFamily="34" charset="-128"/>
              </a:rPr>
              <a:t>Make sure you are conforming to legal and ethical standards</a:t>
            </a:r>
          </a:p>
          <a:p>
            <a:pPr>
              <a:lnSpc>
                <a:spcPct val="80000"/>
              </a:lnSpc>
            </a:pPr>
            <a:endParaRPr lang="en-US" altLang="en-US" sz="3500">
              <a:ea typeface="ＭＳ Ｐゴシック" pitchFamily="34" charset="-128"/>
            </a:endParaRPr>
          </a:p>
          <a:p>
            <a:pPr>
              <a:lnSpc>
                <a:spcPct val="80000"/>
              </a:lnSpc>
            </a:pPr>
            <a:r>
              <a:rPr lang="en-US" altLang="en-US" sz="3500">
                <a:ea typeface="ＭＳ Ｐゴシック" pitchFamily="34" charset="-128"/>
              </a:rPr>
              <a:t>Describe specific behaviors</a:t>
            </a:r>
          </a:p>
          <a:p>
            <a:pPr>
              <a:lnSpc>
                <a:spcPct val="80000"/>
              </a:lnSpc>
            </a:pPr>
            <a:endParaRPr lang="en-US" altLang="en-US" sz="3500">
              <a:ea typeface="ＭＳ Ｐゴシック" pitchFamily="34" charset="-128"/>
            </a:endParaRPr>
          </a:p>
          <a:p>
            <a:pPr>
              <a:lnSpc>
                <a:spcPct val="80000"/>
              </a:lnSpc>
            </a:pPr>
            <a:r>
              <a:rPr lang="en-US" altLang="en-US" sz="3500">
                <a:ea typeface="ＭＳ Ｐゴシック" pitchFamily="34" charset="-128"/>
              </a:rPr>
              <a:t>Depersonalize your message, rather than evaluate the person</a:t>
            </a:r>
          </a:p>
          <a:p>
            <a:pPr marL="0" indent="0">
              <a:lnSpc>
                <a:spcPct val="80000"/>
              </a:lnSpc>
              <a:buNone/>
            </a:pPr>
            <a:endParaRPr lang="en-US" altLang="en-US" sz="3200">
              <a:ea typeface="ＭＳ Ｐゴシック" pitchFamily="34" charset="-128"/>
            </a:endParaRPr>
          </a:p>
          <a:p>
            <a:pPr marL="457200" lvl="1" indent="0" algn="r">
              <a:lnSpc>
                <a:spcPct val="80000"/>
              </a:lnSpc>
              <a:buNone/>
            </a:pPr>
            <a:r>
              <a:rPr lang="en-US" altLang="en-US">
                <a:ea typeface="ＭＳ Ｐゴシック" pitchFamily="34" charset="-128"/>
              </a:rPr>
              <a:t>-Harvey &amp; </a:t>
            </a:r>
            <a:r>
              <a:rPr lang="en-US" altLang="en-US" err="1">
                <a:ea typeface="ＭＳ Ｐゴシック" pitchFamily="34" charset="-128"/>
              </a:rPr>
              <a:t>Struzziero</a:t>
            </a:r>
            <a:r>
              <a:rPr lang="en-US" altLang="en-US">
                <a:ea typeface="ＭＳ Ｐゴシック" pitchFamily="34" charset="-128"/>
              </a:rPr>
              <a:t> (2008)</a:t>
            </a:r>
          </a:p>
        </p:txBody>
      </p:sp>
      <p:pic>
        <p:nvPicPr>
          <p:cNvPr id="8194" name="Picture 2" descr="Image result for written feedback clipart">
            <a:extLst>
              <a:ext uri="{FF2B5EF4-FFF2-40B4-BE49-F238E27FC236}">
                <a16:creationId xmlns:a16="http://schemas.microsoft.com/office/drawing/2014/main" id="{81158E44-732A-43A6-A94E-4C554BD14A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00468">
            <a:off x="8390965" y="1161825"/>
            <a:ext cx="2883048" cy="216228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67674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solidFill>
                  <a:srgbClr val="7030A0"/>
                </a:solidFill>
                <a:effectLst>
                  <a:outerShdw blurRad="38100" dist="38100" dir="2700000" algn="tl">
                    <a:srgbClr val="000000">
                      <a:alpha val="43137"/>
                    </a:srgbClr>
                  </a:outerShdw>
                </a:effectLst>
              </a:rPr>
              <a:t>Professional Competency Concerns</a:t>
            </a:r>
          </a:p>
        </p:txBody>
      </p:sp>
      <p:sp>
        <p:nvSpPr>
          <p:cNvPr id="3" name="Content Placeholder 2"/>
          <p:cNvSpPr>
            <a:spLocks noGrp="1"/>
          </p:cNvSpPr>
          <p:nvPr>
            <p:ph idx="1"/>
          </p:nvPr>
        </p:nvSpPr>
        <p:spPr>
          <a:xfrm>
            <a:off x="609600" y="1303283"/>
            <a:ext cx="10972800" cy="5108027"/>
          </a:xfrm>
        </p:spPr>
        <p:txBody>
          <a:bodyPr>
            <a:normAutofit fontScale="92500" lnSpcReduction="20000"/>
          </a:bodyPr>
          <a:lstStyle/>
          <a:p>
            <a:r>
              <a:rPr lang="en-US"/>
              <a:t>Infrequent</a:t>
            </a:r>
          </a:p>
          <a:p>
            <a:r>
              <a:rPr lang="en-US"/>
              <a:t>Stressful and time consuming</a:t>
            </a:r>
          </a:p>
          <a:p>
            <a:r>
              <a:rPr lang="en-US"/>
              <a:t>Remembered and can overshadow numerous competent supervisee experiences. </a:t>
            </a:r>
          </a:p>
          <a:p>
            <a:pPr marL="0" indent="0">
              <a:buNone/>
            </a:pPr>
            <a:r>
              <a:rPr lang="en-US" b="1">
                <a:solidFill>
                  <a:srgbClr val="00B050"/>
                </a:solidFill>
              </a:rPr>
              <a:t>Addressing PPCs</a:t>
            </a:r>
          </a:p>
          <a:p>
            <a:r>
              <a:rPr lang="en-US"/>
              <a:t>Make sure supervisee is aware of </a:t>
            </a:r>
            <a:r>
              <a:rPr lang="en-US">
                <a:solidFill>
                  <a:srgbClr val="00B0F0"/>
                </a:solidFill>
              </a:rPr>
              <a:t>all areas of evaluation</a:t>
            </a:r>
            <a:r>
              <a:rPr lang="en-US"/>
              <a:t>.</a:t>
            </a:r>
          </a:p>
          <a:p>
            <a:r>
              <a:rPr lang="en-US">
                <a:solidFill>
                  <a:srgbClr val="00B0F0"/>
                </a:solidFill>
              </a:rPr>
              <a:t>Formative feedback </a:t>
            </a:r>
            <a:r>
              <a:rPr lang="en-US"/>
              <a:t>with </a:t>
            </a:r>
            <a:r>
              <a:rPr lang="en-US">
                <a:solidFill>
                  <a:srgbClr val="00B0F0"/>
                </a:solidFill>
              </a:rPr>
              <a:t>proper documentation </a:t>
            </a:r>
            <a:r>
              <a:rPr lang="en-US"/>
              <a:t>is critical</a:t>
            </a:r>
          </a:p>
          <a:p>
            <a:pPr lvl="1"/>
            <a:r>
              <a:rPr lang="en-US" altLang="en-US">
                <a:ea typeface="ＭＳ Ｐゴシック" pitchFamily="34" charset="-128"/>
              </a:rPr>
              <a:t>Site specific instances of problems and attempts to resolve them, past and present</a:t>
            </a:r>
          </a:p>
          <a:p>
            <a:pPr lvl="1"/>
            <a:r>
              <a:rPr lang="en-US" altLang="en-US">
                <a:ea typeface="ＭＳ Ｐゴシック" pitchFamily="34" charset="-128"/>
              </a:rPr>
              <a:t>Develop a written action plan</a:t>
            </a:r>
            <a:endParaRPr lang="en-US"/>
          </a:p>
          <a:p>
            <a:r>
              <a:rPr lang="en-US">
                <a:solidFill>
                  <a:srgbClr val="00B0F0"/>
                </a:solidFill>
              </a:rPr>
              <a:t>Early communication </a:t>
            </a:r>
            <a:r>
              <a:rPr lang="en-US"/>
              <a:t>with the university training program or division coordinator is key to more effective outcomes</a:t>
            </a:r>
          </a:p>
          <a:p>
            <a:endParaRPr lang="en-US"/>
          </a:p>
        </p:txBody>
      </p:sp>
      <p:sp>
        <p:nvSpPr>
          <p:cNvPr id="4" name="Rectangle 3"/>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250296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Grp="1" noChangeArrowheads="1"/>
          </p:cNvSpPr>
          <p:nvPr>
            <p:ph type="ctrTitle"/>
          </p:nvPr>
        </p:nvSpPr>
        <p:spPr>
          <a:xfrm>
            <a:off x="922867" y="2097315"/>
            <a:ext cx="10363200" cy="1470025"/>
          </a:xfrm>
        </p:spPr>
        <p:txBody>
          <a:bodyPr>
            <a:normAutofit/>
          </a:bodyPr>
          <a:lstStyle/>
          <a:p>
            <a:pPr fontAlgn="auto">
              <a:spcAft>
                <a:spcPts val="0"/>
              </a:spcAft>
              <a:defRPr/>
            </a:pPr>
            <a:r>
              <a:rPr lang="en-US" sz="5400" b="1">
                <a:solidFill>
                  <a:srgbClr val="FFC000"/>
                </a:solidFill>
                <a:effectLst>
                  <a:outerShdw blurRad="38100" dist="38100" dir="2700000" algn="tl">
                    <a:srgbClr val="000000">
                      <a:alpha val="43137"/>
                    </a:srgbClr>
                  </a:outerShdw>
                </a:effectLst>
              </a:rPr>
              <a:t>Practice Vignettes</a:t>
            </a:r>
          </a:p>
        </p:txBody>
      </p:sp>
      <p:sp>
        <p:nvSpPr>
          <p:cNvPr id="3" name="Subtitle 2"/>
          <p:cNvSpPr>
            <a:spLocks noGrp="1"/>
          </p:cNvSpPr>
          <p:nvPr>
            <p:ph type="subTitle" idx="1"/>
          </p:nvPr>
        </p:nvSpPr>
        <p:spPr>
          <a:xfrm>
            <a:off x="812800" y="3505200"/>
            <a:ext cx="10473267" cy="1524000"/>
          </a:xfrm>
        </p:spPr>
        <p:txBody>
          <a:bodyPr>
            <a:normAutofit lnSpcReduction="10000"/>
          </a:bodyPr>
          <a:lstStyle/>
          <a:p>
            <a:pPr algn="ctr">
              <a:buFont typeface="Arial" charset="0"/>
              <a:buNone/>
              <a:defRPr/>
            </a:pPr>
            <a:endParaRPr lang="en-US" sz="3200" i="1">
              <a:solidFill>
                <a:srgbClr val="C9FAFC"/>
              </a:solidFill>
              <a:effectLst>
                <a:outerShdw blurRad="38100" dist="38100" dir="2700000" algn="tl">
                  <a:srgbClr val="FFFFFF"/>
                </a:outerShdw>
              </a:effectLst>
            </a:endParaRPr>
          </a:p>
          <a:p>
            <a:pPr algn="ctr">
              <a:buFont typeface="Arial" charset="0"/>
              <a:buNone/>
              <a:defRPr/>
            </a:pPr>
            <a:r>
              <a:rPr lang="en-US" sz="3200" b="1" i="1">
                <a:solidFill>
                  <a:srgbClr val="2F2B20"/>
                </a:solidFill>
              </a:rPr>
              <a:t>From a Supervisory position, how would you provide feedback in the following scenarios?</a:t>
            </a:r>
          </a:p>
          <a:p>
            <a:pPr>
              <a:buFont typeface="Arial" charset="0"/>
              <a:buNone/>
              <a:defRPr/>
            </a:pPr>
            <a:endParaRPr lang="en-US">
              <a:solidFill>
                <a:srgbClr val="2F2B20"/>
              </a:solidFill>
            </a:endParaRPr>
          </a:p>
        </p:txBody>
      </p:sp>
      <p:sp>
        <p:nvSpPr>
          <p:cNvPr id="2" name="Footer Placeholder 1"/>
          <p:cNvSpPr>
            <a:spLocks noGrp="1"/>
          </p:cNvSpPr>
          <p:nvPr>
            <p:ph type="ftr" sz="quarter" idx="11"/>
          </p:nvPr>
        </p:nvSpPr>
        <p:spPr>
          <a:xfrm>
            <a:off x="812800" y="6356350"/>
            <a:ext cx="11083544" cy="365125"/>
          </a:xfrm>
        </p:spPr>
        <p:txBody>
          <a:bodyPr/>
          <a:lstStyle/>
          <a:p>
            <a:r>
              <a:rPr lang="en-US">
                <a:solidFill>
                  <a:prstClr val="black">
                    <a:tint val="75000"/>
                  </a:prstClr>
                </a:solidFill>
              </a:rPr>
              <a:t>Case examples from:  Simon, D.J., &amp; Swerdlik, M.E. (2017). Supervision in school psychology: The developmental, ecological, problem-solving model. New York, NY: Routledge.</a:t>
            </a:r>
          </a:p>
        </p:txBody>
      </p:sp>
      <p:pic>
        <p:nvPicPr>
          <p:cNvPr id="4" name="Picture 3">
            <a:extLst>
              <a:ext uri="{FF2B5EF4-FFF2-40B4-BE49-F238E27FC236}">
                <a16:creationId xmlns:a16="http://schemas.microsoft.com/office/drawing/2014/main" id="{EFC9A9E2-53A8-4B1D-B368-17DA6A394749}"/>
              </a:ext>
            </a:extLst>
          </p:cNvPr>
          <p:cNvPicPr>
            <a:picLocks noChangeAspect="1"/>
          </p:cNvPicPr>
          <p:nvPr/>
        </p:nvPicPr>
        <p:blipFill>
          <a:blip r:embed="rId3"/>
          <a:stretch>
            <a:fillRect/>
          </a:stretch>
        </p:blipFill>
        <p:spPr>
          <a:xfrm>
            <a:off x="4954450" y="609219"/>
            <a:ext cx="2283099" cy="1723094"/>
          </a:xfrm>
          <a:prstGeom prst="rect">
            <a:avLst/>
          </a:prstGeom>
        </p:spPr>
      </p:pic>
    </p:spTree>
    <p:extLst>
      <p:ext uri="{BB962C8B-B14F-4D97-AF65-F5344CB8AC3E}">
        <p14:creationId xmlns:p14="http://schemas.microsoft.com/office/powerpoint/2010/main" val="30162723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10972800" cy="685800"/>
          </a:xfrm>
        </p:spPr>
        <p:txBody>
          <a:bodyPr wrap="square" numCol="1" anchorCtr="0" compatLnSpc="1">
            <a:prstTxWarp prst="textNoShape">
              <a:avLst/>
            </a:prstTxWarp>
            <a:noAutofit/>
          </a:bodyPr>
          <a:lstStyle/>
          <a:p>
            <a:r>
              <a:rPr lang="en-US" altLang="en-US" sz="4000" b="1">
                <a:solidFill>
                  <a:srgbClr val="00B0F0"/>
                </a:solidFill>
                <a:ea typeface="ＭＳ Ｐゴシック" pitchFamily="34" charset="-128"/>
              </a:rPr>
              <a:t>#1  Feeling Defensive</a:t>
            </a:r>
          </a:p>
        </p:txBody>
      </p:sp>
      <p:sp>
        <p:nvSpPr>
          <p:cNvPr id="3" name="Content Placeholder 2"/>
          <p:cNvSpPr>
            <a:spLocks noGrp="1"/>
          </p:cNvSpPr>
          <p:nvPr>
            <p:ph idx="1"/>
          </p:nvPr>
        </p:nvSpPr>
        <p:spPr>
          <a:xfrm>
            <a:off x="453656" y="1336159"/>
            <a:ext cx="9037674" cy="4754563"/>
          </a:xfrm>
        </p:spPr>
        <p:txBody>
          <a:bodyPr>
            <a:normAutofit fontScale="92500" lnSpcReduction="10000"/>
          </a:bodyPr>
          <a:lstStyle/>
          <a:p>
            <a:pPr marL="0" indent="0">
              <a:lnSpc>
                <a:spcPct val="80000"/>
              </a:lnSpc>
              <a:buClr>
                <a:srgbClr val="D2CB6C"/>
              </a:buClr>
              <a:buFont typeface="Wingdings 2" pitchFamily="18" charset="2"/>
              <a:buNone/>
            </a:pPr>
            <a:r>
              <a:rPr lang="en-US" altLang="en-US" sz="2400" b="1" i="1" dirty="0">
                <a:ea typeface="ＭＳ Ｐゴシック" pitchFamily="34" charset="-128"/>
              </a:rPr>
              <a:t>An African American intern </a:t>
            </a:r>
            <a:r>
              <a:rPr lang="en-US" altLang="en-US" sz="2400" b="1" dirty="0">
                <a:ea typeface="ＭＳ Ｐゴシック" pitchFamily="34" charset="-128"/>
              </a:rPr>
              <a:t>presents her report at a Child Review Meeting</a:t>
            </a:r>
            <a:r>
              <a:rPr lang="en-US" altLang="en-US" sz="2400" b="1" i="1" dirty="0">
                <a:ea typeface="ＭＳ Ｐゴシック" pitchFamily="34" charset="-128"/>
              </a:rPr>
              <a:t>, the Caucasian parents </a:t>
            </a:r>
            <a:r>
              <a:rPr lang="en-US" altLang="en-US" sz="2400" b="1" dirty="0">
                <a:ea typeface="ＭＳ Ｐゴシック" pitchFamily="34" charset="-128"/>
              </a:rPr>
              <a:t>express strong disagreement with the test results, suggest that her findings are wrong, and (not so subtly) raise doubts whether she is experienced enough to assess their child.</a:t>
            </a:r>
          </a:p>
          <a:p>
            <a:pPr marL="0" indent="0">
              <a:lnSpc>
                <a:spcPct val="80000"/>
              </a:lnSpc>
              <a:buClr>
                <a:srgbClr val="D2CB6C"/>
              </a:buClr>
              <a:buFont typeface="Wingdings 2" pitchFamily="18" charset="2"/>
              <a:buNone/>
            </a:pPr>
            <a:r>
              <a:rPr lang="en-US" altLang="en-US" sz="2400" b="1" dirty="0">
                <a:ea typeface="ＭＳ Ｐゴシック" pitchFamily="34" charset="-128"/>
              </a:rPr>
              <a:t>The intern quickly becomes defensive and responds to the parents by stating that she has received extensive training in these assessment tools and that results have been rechecked several times and reviewed with her supervisor.  She emphatically asserts that their child indeed does have a disability and qualifies for special education services.  Trying to shift the focus off the parental “attack”, other staff team members intervene on her behalf,  but the parents are still not convinced and persist in expressing their dissatisfaction.</a:t>
            </a:r>
          </a:p>
          <a:p>
            <a:pPr marL="0" indent="0">
              <a:lnSpc>
                <a:spcPct val="80000"/>
              </a:lnSpc>
              <a:buClr>
                <a:srgbClr val="D2CB6C"/>
              </a:buClr>
              <a:buFont typeface="Wingdings 2" pitchFamily="18" charset="2"/>
              <a:buNone/>
            </a:pPr>
            <a:endParaRPr lang="en-US" altLang="en-US" sz="2000" b="1" dirty="0">
              <a:ea typeface="ＭＳ Ｐゴシック" pitchFamily="34" charset="-128"/>
            </a:endParaRPr>
          </a:p>
          <a:p>
            <a:pPr marL="0" indent="0">
              <a:lnSpc>
                <a:spcPct val="80000"/>
              </a:lnSpc>
              <a:buClr>
                <a:srgbClr val="D2CB6C"/>
              </a:buClr>
              <a:buFont typeface="Wingdings 2" pitchFamily="18" charset="2"/>
              <a:buNone/>
            </a:pPr>
            <a:r>
              <a:rPr lang="en-US" altLang="en-US" sz="2400" b="1" dirty="0">
                <a:solidFill>
                  <a:srgbClr val="00B050"/>
                </a:solidFill>
                <a:ea typeface="ＭＳ Ｐゴシック" pitchFamily="34" charset="-128"/>
              </a:rPr>
              <a:t>What type of feedback would you want to provide to your intern?  How might that be different if you had been pulled out of the meeting  for a crisis and were not there to hear the parents’ comments and your intern’s reaction and thus could not provide support in the moment?</a:t>
            </a:r>
          </a:p>
        </p:txBody>
      </p:sp>
      <p:sp>
        <p:nvSpPr>
          <p:cNvPr id="6" name="Rectangle 5"/>
          <p:cNvSpPr/>
          <p:nvPr/>
        </p:nvSpPr>
        <p:spPr>
          <a:xfrm>
            <a:off x="0" y="6507126"/>
            <a:ext cx="12192000" cy="350874"/>
          </a:xfrm>
          <a:prstGeom prst="rect">
            <a:avLst/>
          </a:prstGeom>
          <a:solidFill>
            <a:srgbClr val="C00000"/>
          </a:solidFill>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4098" name="Picture 2" descr="Presumed Incompetent: The Intersections of Race and Class for Women in Academ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65119" y="1341474"/>
            <a:ext cx="1400175" cy="20764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resumed Incompetent II: Race, Class, Power, and Resistance of Women in Academi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79296" y="3758610"/>
            <a:ext cx="1457325" cy="2076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121158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theme/theme1.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87226</TotalTime>
  <Words>11467</Words>
  <Application>Microsoft Office PowerPoint</Application>
  <PresentationFormat>Widescreen</PresentationFormat>
  <Paragraphs>1438</Paragraphs>
  <Slides>122</Slides>
  <Notes>121</Notes>
  <HiddenSlides>24</HiddenSlides>
  <MMClips>2</MMClips>
  <ScaleCrop>false</ScaleCrop>
  <HeadingPairs>
    <vt:vector size="8" baseType="variant">
      <vt:variant>
        <vt:lpstr>Fonts Used</vt:lpstr>
      </vt:variant>
      <vt:variant>
        <vt:i4>13</vt:i4>
      </vt:variant>
      <vt:variant>
        <vt:lpstr>Theme</vt:lpstr>
      </vt:variant>
      <vt:variant>
        <vt:i4>3</vt:i4>
      </vt:variant>
      <vt:variant>
        <vt:lpstr>Embedded OLE Servers</vt:lpstr>
      </vt:variant>
      <vt:variant>
        <vt:i4>1</vt:i4>
      </vt:variant>
      <vt:variant>
        <vt:lpstr>Slide Titles</vt:lpstr>
      </vt:variant>
      <vt:variant>
        <vt:i4>122</vt:i4>
      </vt:variant>
    </vt:vector>
  </HeadingPairs>
  <TitlesOfParts>
    <vt:vector size="139" baseType="lpstr">
      <vt:lpstr>ＭＳ Ｐゴシック</vt:lpstr>
      <vt:lpstr>ＭＳ Ｐゴシック</vt:lpstr>
      <vt:lpstr>Arial</vt:lpstr>
      <vt:lpstr>Calibri</vt:lpstr>
      <vt:lpstr>Constantia</vt:lpstr>
      <vt:lpstr>Garamond</vt:lpstr>
      <vt:lpstr>Gill Sans MT</vt:lpstr>
      <vt:lpstr>Roboto</vt:lpstr>
      <vt:lpstr>Symbol</vt:lpstr>
      <vt:lpstr>Times</vt:lpstr>
      <vt:lpstr>Times New Roman</vt:lpstr>
      <vt:lpstr>Wingdings</vt:lpstr>
      <vt:lpstr>Wingdings 2</vt:lpstr>
      <vt:lpstr>4_Office Theme</vt:lpstr>
      <vt:lpstr>5_Office Theme</vt:lpstr>
      <vt:lpstr>1_Office Theme</vt:lpstr>
      <vt:lpstr>Document</vt:lpstr>
      <vt:lpstr>Building Social Justice, Equity and Support of Trainees Through Supervision and Mentoring   </vt:lpstr>
      <vt:lpstr>Acknowledgements</vt:lpstr>
      <vt:lpstr>Presentation Goals </vt:lpstr>
      <vt:lpstr>Agenda </vt:lpstr>
      <vt:lpstr>Agenda </vt:lpstr>
      <vt:lpstr>Definitions</vt:lpstr>
      <vt:lpstr>Definition of Supervision</vt:lpstr>
      <vt:lpstr>Social Justice</vt:lpstr>
      <vt:lpstr>Social Justice Salient Topics</vt:lpstr>
      <vt:lpstr>NASP (2018) Position Statement on  Supervision in School Psychology</vt:lpstr>
      <vt:lpstr>Goals of Supervision (Bernard &amp; Goodyear, 2009; Corey et al., 2010)</vt:lpstr>
      <vt:lpstr>PowerPoint Presentation</vt:lpstr>
      <vt:lpstr>Administrative supervision focuses on:  </vt:lpstr>
      <vt:lpstr>Clinical supervision focuses on:</vt:lpstr>
      <vt:lpstr>Supervision, Social Justice &amp; PD</vt:lpstr>
      <vt:lpstr>Comparison of Pre-Graduate Supervision and Post-Graduate Mentorship  </vt:lpstr>
      <vt:lpstr>PowerPoint Presentation</vt:lpstr>
      <vt:lpstr>Supervisor “Hats” or Roles (Corey et al, 2010)</vt:lpstr>
      <vt:lpstr>Supervisor Responsibilities  (Corey et al., 2010; Simon &amp; Swerdlik, 2017)</vt:lpstr>
      <vt:lpstr>Supervisor Responsibilities</vt:lpstr>
      <vt:lpstr>Supervisor Responsibilities</vt:lpstr>
      <vt:lpstr>SR: Promoting Cultural and Diversity Competence</vt:lpstr>
      <vt:lpstr>Supervisee Responsibilities</vt:lpstr>
      <vt:lpstr>Supervisee Responsibilities</vt:lpstr>
      <vt:lpstr>Supervisee Responsibilities</vt:lpstr>
      <vt:lpstr>Supervisee Responsibilities</vt:lpstr>
      <vt:lpstr>Supervisee Responsibilities &amp; SJ</vt:lpstr>
      <vt:lpstr>Example of Items</vt:lpstr>
      <vt:lpstr>PowerPoint Presentation</vt:lpstr>
      <vt:lpstr>Effective Supervision: What Can We Learn from the Literature?</vt:lpstr>
      <vt:lpstr>PowerPoint Presentation</vt:lpstr>
      <vt:lpstr>Developmental, Ecological, Problem-solving Model DEP (Simon &amp; Swerdlik, 2017)</vt:lpstr>
      <vt:lpstr>Supervisory Models</vt:lpstr>
      <vt:lpstr>DEP</vt:lpstr>
      <vt:lpstr>DEP…Developmental</vt:lpstr>
      <vt:lpstr>DEP…Developmental</vt:lpstr>
      <vt:lpstr>DEP…Ecological</vt:lpstr>
      <vt:lpstr>DEP_Ecological_SJ</vt:lpstr>
      <vt:lpstr>Privilege</vt:lpstr>
      <vt:lpstr>Oppression</vt:lpstr>
      <vt:lpstr>DEP…Ecological</vt:lpstr>
      <vt:lpstr>E...Behavioral Markers…</vt:lpstr>
      <vt:lpstr>E...Behavioral Markers…( Course Example)</vt:lpstr>
      <vt:lpstr>E...Behavioral Markers…</vt:lpstr>
      <vt:lpstr>E...Behavioral Markers…</vt:lpstr>
      <vt:lpstr>E...Behavioral Markers…</vt:lpstr>
      <vt:lpstr>E...Behavioral Markers…</vt:lpstr>
      <vt:lpstr>PowerPoint Presentation</vt:lpstr>
      <vt:lpstr>PowerPoint Presentation</vt:lpstr>
      <vt:lpstr>Supervisor Self-Reflection Activity Influence of Supervisor’s Cultural Background</vt:lpstr>
      <vt:lpstr>Supervisor Self-Reflection Exercise Considerations when Supervisor and Supervisee Present Different Worldviews or Cultural Backgrounds</vt:lpstr>
      <vt:lpstr>PowerPoint Presentation</vt:lpstr>
      <vt:lpstr>Food For Thought</vt:lpstr>
      <vt:lpstr>PowerPoint Presentation</vt:lpstr>
      <vt:lpstr>PowerPoint Presentation</vt:lpstr>
      <vt:lpstr>PowerPoint Presentation</vt:lpstr>
      <vt:lpstr>Questions to ponder</vt:lpstr>
      <vt:lpstr>PowerPoint Presentation</vt:lpstr>
      <vt:lpstr>Reflection Questions</vt:lpstr>
      <vt:lpstr>What is Multicultural/Cultural Responsiveness?</vt:lpstr>
      <vt:lpstr>What is Multicultural/Cultural Responsiveness?</vt:lpstr>
      <vt:lpstr>Mandates </vt:lpstr>
      <vt:lpstr>Ways to Facilitate Addressing Diversity issues in Supervision?</vt:lpstr>
      <vt:lpstr>What Facilitates Addressing Diversity Issues  in Supervision?</vt:lpstr>
      <vt:lpstr>What Facilitates Addressing Diversity Issues  in Supervision?</vt:lpstr>
      <vt:lpstr>Advocacy as Part of Cultural Responsiveness </vt:lpstr>
      <vt:lpstr>Notes of Caution </vt:lpstr>
      <vt:lpstr>Other Supervisory Activities:  Developing Multicultural/Cultural Responsiveness</vt:lpstr>
      <vt:lpstr>More Supervisory Activities:  Developing Multicultural/Cultural Responsiveness</vt:lpstr>
      <vt:lpstr>Diversity/Cultural Responsiveness Includes…</vt:lpstr>
      <vt:lpstr>The Nexus between Personal Beliefs and Professional Standards Responding Appropriately to Diversity in a Polarized World Case Example:  Sexual Minority Issues</vt:lpstr>
      <vt:lpstr>The Nexus between Personal Beliefs and Professional Standards Responding Appropriately to Diversity in a Polarized World Case Example:  Sexual Minority Issues</vt:lpstr>
      <vt:lpstr>The Nexus between Personal Beliefs and Professional Standards Responding Appropriately to Diversity in a Polarized World Case Example:  Sexual Minority Issues</vt:lpstr>
      <vt:lpstr>Developmental, Ecological, Problem-solving (DEP) </vt:lpstr>
      <vt:lpstr>DEP…Problem-solving</vt:lpstr>
      <vt:lpstr>DEP…Problem-solving</vt:lpstr>
      <vt:lpstr>Problem-solving...Behavioral Markers…</vt:lpstr>
      <vt:lpstr>P...Behavioral Markers…</vt:lpstr>
      <vt:lpstr>P...Behavioral Markers…</vt:lpstr>
      <vt:lpstr>PowerPoint Presentation</vt:lpstr>
      <vt:lpstr>Mental Health Break  10 minutes </vt:lpstr>
      <vt:lpstr>PowerPoint Presentation</vt:lpstr>
      <vt:lpstr>Giving Feedback Please rank the following items from easiest to hardest in terms of providing feedback to an intern on the topic.</vt:lpstr>
      <vt:lpstr>Evaluation</vt:lpstr>
      <vt:lpstr>Types of Evaluation</vt:lpstr>
      <vt:lpstr>IMPORTANCE OF FORMATIVE FEEDBACK</vt:lpstr>
      <vt:lpstr>Importance of Familiarity with PWCs and NASP Domains of Training</vt:lpstr>
      <vt:lpstr>Issues Appropriate to Supervision</vt:lpstr>
      <vt:lpstr>Characteristics of Effective Feedback </vt:lpstr>
      <vt:lpstr>Characteristics of Effective Feedback</vt:lpstr>
      <vt:lpstr>PowerPoint Presentation</vt:lpstr>
      <vt:lpstr>Color Blind     Color Mute</vt:lpstr>
      <vt:lpstr>PowerPoint Presentation</vt:lpstr>
      <vt:lpstr>Color blind/mute</vt:lpstr>
      <vt:lpstr>Feedback Strategies</vt:lpstr>
      <vt:lpstr>Written Feedback</vt:lpstr>
      <vt:lpstr>Professional Competency Concerns</vt:lpstr>
      <vt:lpstr>Practice Vignettes</vt:lpstr>
      <vt:lpstr>#1  Feeling Defensive</vt:lpstr>
      <vt:lpstr>#2  Staff Relationships</vt:lpstr>
      <vt:lpstr>#3  An Anxious Supervisee</vt:lpstr>
      <vt:lpstr>#4  Perceptions of Staff Relations</vt:lpstr>
      <vt:lpstr>#2  Unprofessional Apparel </vt:lpstr>
      <vt:lpstr>#3  “Personality Issues”</vt:lpstr>
      <vt:lpstr>#4  Checking Out &amp; Losing Focus</vt:lpstr>
      <vt:lpstr>#6 Concern about Supervisee Safety</vt:lpstr>
      <vt:lpstr>#7 Boundary Issues</vt:lpstr>
      <vt:lpstr>#9  Highly Nervous Supervisee </vt:lpstr>
      <vt:lpstr>Teaching Program Development  and Systems Change</vt:lpstr>
      <vt:lpstr>Teaching Program Development and Systems Change (The Intersection of the Ecological and Problem-solving Domains)</vt:lpstr>
      <vt:lpstr>Supervision as Leadership Training for  Program Development and Systems Change</vt:lpstr>
      <vt:lpstr>Supervision for Program Development and System Change Competencies</vt:lpstr>
      <vt:lpstr>Supervision for Program Development and  System Change Competencies</vt:lpstr>
      <vt:lpstr>Supervision for Program Development and  System Change Competencies</vt:lpstr>
      <vt:lpstr>Leadership and System Change: Systematic Approaches to Program Development </vt:lpstr>
      <vt:lpstr>Incorporating Systems Change Activities  into the Internship Year</vt:lpstr>
      <vt:lpstr>Incorporating Systems Change Activities  into Early Career Supervision</vt:lpstr>
      <vt:lpstr>Supervision, social Justice &amp; Self Care</vt:lpstr>
      <vt:lpstr>Learning to Manage System Dysfunction Balancing Advocacy and Self-Care</vt:lpstr>
      <vt:lpstr>Learning to Manage System Dysfunction Balancing Advocacy and Self-Care</vt:lpstr>
      <vt:lpstr>To Summarize</vt:lpstr>
      <vt:lpstr>Questions, Concerns,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Dennis Simon</dc:creator>
  <cp:lastModifiedBy>Stacy A. S. Williams</cp:lastModifiedBy>
  <cp:revision>522</cp:revision>
  <cp:lastPrinted>2019-08-19T23:00:43Z</cp:lastPrinted>
  <dcterms:created xsi:type="dcterms:W3CDTF">2017-08-30T22:46:47Z</dcterms:created>
  <dcterms:modified xsi:type="dcterms:W3CDTF">2020-01-29T23:41:47Z</dcterms:modified>
</cp:coreProperties>
</file>