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38404800" cy="32918400"/>
  <p:notesSz cx="6954838"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2073">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Nwzd3Pc90y7FMBrA1OiL1iMXGW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9F0AE0-C119-403E-9C2E-D21585E995AE}">
  <a:tblStyle styleId="{0A9F0AE0-C119-403E-9C2E-D21585E995A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2686" autoAdjust="0"/>
  </p:normalViewPr>
  <p:slideViewPr>
    <p:cSldViewPr snapToGrid="0">
      <p:cViewPr varScale="1">
        <p:scale>
          <a:sx n="26" d="100"/>
          <a:sy n="26" d="100"/>
        </p:scale>
        <p:origin x="2184" y="156"/>
      </p:cViewPr>
      <p:guideLst>
        <p:guide orient="horz" pos="10368"/>
        <p:guide pos="1207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9350" y="692700"/>
            <a:ext cx="4636775" cy="3463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475" y="4387125"/>
            <a:ext cx="5563850" cy="41562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95475" y="4387125"/>
            <a:ext cx="5563850" cy="41562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457325" y="692150"/>
            <a:ext cx="4040188"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602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2620330" y="8206749"/>
            <a:ext cx="33124140"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200"/>
              <a:buFont typeface="Calibri"/>
              <a:buNone/>
              <a:defRPr sz="2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2620330" y="22029429"/>
            <a:ext cx="33124140"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200"/>
              </a:spcBef>
              <a:spcAft>
                <a:spcPts val="0"/>
              </a:spcAft>
              <a:buClr>
                <a:schemeClr val="dk1"/>
              </a:buClr>
              <a:buSzPts val="10080"/>
              <a:buNone/>
              <a:defRPr sz="10080">
                <a:solidFill>
                  <a:schemeClr val="dk1"/>
                </a:solidFill>
              </a:defRPr>
            </a:lvl1pPr>
            <a:lvl2pPr marL="914400" lvl="1" indent="-228600" algn="l">
              <a:lnSpc>
                <a:spcPct val="90000"/>
              </a:lnSpc>
              <a:spcBef>
                <a:spcPts val="2100"/>
              </a:spcBef>
              <a:spcAft>
                <a:spcPts val="0"/>
              </a:spcAft>
              <a:buClr>
                <a:srgbClr val="888888"/>
              </a:buClr>
              <a:buSzPts val="8400"/>
              <a:buNone/>
              <a:defRPr sz="8400">
                <a:solidFill>
                  <a:srgbClr val="888888"/>
                </a:solidFill>
              </a:defRPr>
            </a:lvl2pPr>
            <a:lvl3pPr marL="1371600" lvl="2" indent="-228600" algn="l">
              <a:lnSpc>
                <a:spcPct val="90000"/>
              </a:lnSpc>
              <a:spcBef>
                <a:spcPts val="2100"/>
              </a:spcBef>
              <a:spcAft>
                <a:spcPts val="0"/>
              </a:spcAft>
              <a:buClr>
                <a:srgbClr val="888888"/>
              </a:buClr>
              <a:buSzPts val="7560"/>
              <a:buNone/>
              <a:defRPr sz="7560">
                <a:solidFill>
                  <a:srgbClr val="888888"/>
                </a:solidFill>
              </a:defRPr>
            </a:lvl3pPr>
            <a:lvl4pPr marL="1828800" lvl="3" indent="-228600" algn="l">
              <a:lnSpc>
                <a:spcPct val="90000"/>
              </a:lnSpc>
              <a:spcBef>
                <a:spcPts val="2100"/>
              </a:spcBef>
              <a:spcAft>
                <a:spcPts val="0"/>
              </a:spcAft>
              <a:buClr>
                <a:srgbClr val="888888"/>
              </a:buClr>
              <a:buSzPts val="6720"/>
              <a:buNone/>
              <a:defRPr sz="6719">
                <a:solidFill>
                  <a:srgbClr val="888888"/>
                </a:solidFill>
              </a:defRPr>
            </a:lvl4pPr>
            <a:lvl5pPr marL="2286000" lvl="4" indent="-228600" algn="l">
              <a:lnSpc>
                <a:spcPct val="90000"/>
              </a:lnSpc>
              <a:spcBef>
                <a:spcPts val="2100"/>
              </a:spcBef>
              <a:spcAft>
                <a:spcPts val="0"/>
              </a:spcAft>
              <a:buClr>
                <a:srgbClr val="888888"/>
              </a:buClr>
              <a:buSzPts val="6720"/>
              <a:buNone/>
              <a:defRPr sz="6719">
                <a:solidFill>
                  <a:srgbClr val="888888"/>
                </a:solidFill>
              </a:defRPr>
            </a:lvl5pPr>
            <a:lvl6pPr marL="2743200" lvl="5" indent="-228600" algn="l">
              <a:lnSpc>
                <a:spcPct val="90000"/>
              </a:lnSpc>
              <a:spcBef>
                <a:spcPts val="2100"/>
              </a:spcBef>
              <a:spcAft>
                <a:spcPts val="0"/>
              </a:spcAft>
              <a:buClr>
                <a:srgbClr val="888888"/>
              </a:buClr>
              <a:buSzPts val="6720"/>
              <a:buNone/>
              <a:defRPr sz="6719">
                <a:solidFill>
                  <a:srgbClr val="888888"/>
                </a:solidFill>
              </a:defRPr>
            </a:lvl6pPr>
            <a:lvl7pPr marL="3200400" lvl="6" indent="-228600" algn="l">
              <a:lnSpc>
                <a:spcPct val="90000"/>
              </a:lnSpc>
              <a:spcBef>
                <a:spcPts val="2100"/>
              </a:spcBef>
              <a:spcAft>
                <a:spcPts val="0"/>
              </a:spcAft>
              <a:buClr>
                <a:srgbClr val="888888"/>
              </a:buClr>
              <a:buSzPts val="6720"/>
              <a:buNone/>
              <a:defRPr sz="6719">
                <a:solidFill>
                  <a:srgbClr val="888888"/>
                </a:solidFill>
              </a:defRPr>
            </a:lvl7pPr>
            <a:lvl8pPr marL="3657600" lvl="7" indent="-228600" algn="l">
              <a:lnSpc>
                <a:spcPct val="90000"/>
              </a:lnSpc>
              <a:spcBef>
                <a:spcPts val="2100"/>
              </a:spcBef>
              <a:spcAft>
                <a:spcPts val="0"/>
              </a:spcAft>
              <a:buClr>
                <a:srgbClr val="888888"/>
              </a:buClr>
              <a:buSzPts val="6720"/>
              <a:buNone/>
              <a:defRPr sz="6719">
                <a:solidFill>
                  <a:srgbClr val="888888"/>
                </a:solidFill>
              </a:defRPr>
            </a:lvl8pPr>
            <a:lvl9pPr marL="4114800" lvl="8" indent="-228600" algn="l">
              <a:lnSpc>
                <a:spcPct val="90000"/>
              </a:lnSpc>
              <a:spcBef>
                <a:spcPts val="2100"/>
              </a:spcBef>
              <a:spcAft>
                <a:spcPts val="0"/>
              </a:spcAft>
              <a:buClr>
                <a:srgbClr val="888888"/>
              </a:buClr>
              <a:buSzPts val="6720"/>
              <a:buNone/>
              <a:defRPr sz="6719">
                <a:solidFill>
                  <a:srgbClr val="888888"/>
                </a:solidFill>
              </a:defRPr>
            </a:lvl9pPr>
          </a:lstStyle>
          <a:p>
            <a:endParaRPr/>
          </a:p>
        </p:txBody>
      </p:sp>
      <p:sp>
        <p:nvSpPr>
          <p:cNvPr id="30" name="Google Shape;30;p6"/>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2640330" y="1752607"/>
            <a:ext cx="3312414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2640330" y="8763000"/>
            <a:ext cx="1632204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19442430" y="8763000"/>
            <a:ext cx="1632204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2645332" y="1752607"/>
            <a:ext cx="3312414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2645336" y="8069582"/>
            <a:ext cx="16247028"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200"/>
              </a:spcBef>
              <a:spcAft>
                <a:spcPts val="0"/>
              </a:spcAft>
              <a:buClr>
                <a:schemeClr val="dk1"/>
              </a:buClr>
              <a:buSzPts val="10080"/>
              <a:buNone/>
              <a:defRPr sz="10080" b="1"/>
            </a:lvl1pPr>
            <a:lvl2pPr marL="914400" lvl="1" indent="-228600" algn="l">
              <a:lnSpc>
                <a:spcPct val="90000"/>
              </a:lnSpc>
              <a:spcBef>
                <a:spcPts val="2100"/>
              </a:spcBef>
              <a:spcAft>
                <a:spcPts val="0"/>
              </a:spcAft>
              <a:buClr>
                <a:schemeClr val="dk1"/>
              </a:buClr>
              <a:buSzPts val="8400"/>
              <a:buNone/>
              <a:defRPr sz="8400" b="1"/>
            </a:lvl2pPr>
            <a:lvl3pPr marL="1371600" lvl="2" indent="-228600" algn="l">
              <a:lnSpc>
                <a:spcPct val="90000"/>
              </a:lnSpc>
              <a:spcBef>
                <a:spcPts val="2100"/>
              </a:spcBef>
              <a:spcAft>
                <a:spcPts val="0"/>
              </a:spcAft>
              <a:buClr>
                <a:schemeClr val="dk1"/>
              </a:buClr>
              <a:buSzPts val="7560"/>
              <a:buNone/>
              <a:defRPr sz="7560" b="1"/>
            </a:lvl3pPr>
            <a:lvl4pPr marL="1828800" lvl="3" indent="-228600" algn="l">
              <a:lnSpc>
                <a:spcPct val="90000"/>
              </a:lnSpc>
              <a:spcBef>
                <a:spcPts val="2100"/>
              </a:spcBef>
              <a:spcAft>
                <a:spcPts val="0"/>
              </a:spcAft>
              <a:buClr>
                <a:schemeClr val="dk1"/>
              </a:buClr>
              <a:buSzPts val="6720"/>
              <a:buNone/>
              <a:defRPr sz="6719" b="1"/>
            </a:lvl4pPr>
            <a:lvl5pPr marL="2286000" lvl="4" indent="-228600" algn="l">
              <a:lnSpc>
                <a:spcPct val="90000"/>
              </a:lnSpc>
              <a:spcBef>
                <a:spcPts val="2100"/>
              </a:spcBef>
              <a:spcAft>
                <a:spcPts val="0"/>
              </a:spcAft>
              <a:buClr>
                <a:schemeClr val="dk1"/>
              </a:buClr>
              <a:buSzPts val="6720"/>
              <a:buNone/>
              <a:defRPr sz="6719" b="1"/>
            </a:lvl5pPr>
            <a:lvl6pPr marL="2743200" lvl="5" indent="-228600" algn="l">
              <a:lnSpc>
                <a:spcPct val="90000"/>
              </a:lnSpc>
              <a:spcBef>
                <a:spcPts val="2100"/>
              </a:spcBef>
              <a:spcAft>
                <a:spcPts val="0"/>
              </a:spcAft>
              <a:buClr>
                <a:schemeClr val="dk1"/>
              </a:buClr>
              <a:buSzPts val="6720"/>
              <a:buNone/>
              <a:defRPr sz="6719" b="1"/>
            </a:lvl6pPr>
            <a:lvl7pPr marL="3200400" lvl="6" indent="-228600" algn="l">
              <a:lnSpc>
                <a:spcPct val="90000"/>
              </a:lnSpc>
              <a:spcBef>
                <a:spcPts val="2100"/>
              </a:spcBef>
              <a:spcAft>
                <a:spcPts val="0"/>
              </a:spcAft>
              <a:buClr>
                <a:schemeClr val="dk1"/>
              </a:buClr>
              <a:buSzPts val="6720"/>
              <a:buNone/>
              <a:defRPr sz="6719" b="1"/>
            </a:lvl7pPr>
            <a:lvl8pPr marL="3657600" lvl="7" indent="-228600" algn="l">
              <a:lnSpc>
                <a:spcPct val="90000"/>
              </a:lnSpc>
              <a:spcBef>
                <a:spcPts val="2100"/>
              </a:spcBef>
              <a:spcAft>
                <a:spcPts val="0"/>
              </a:spcAft>
              <a:buClr>
                <a:schemeClr val="dk1"/>
              </a:buClr>
              <a:buSzPts val="6720"/>
              <a:buNone/>
              <a:defRPr sz="6719" b="1"/>
            </a:lvl8pPr>
            <a:lvl9pPr marL="4114800" lvl="8" indent="-228600" algn="l">
              <a:lnSpc>
                <a:spcPct val="90000"/>
              </a:lnSpc>
              <a:spcBef>
                <a:spcPts val="2100"/>
              </a:spcBef>
              <a:spcAft>
                <a:spcPts val="0"/>
              </a:spcAft>
              <a:buClr>
                <a:schemeClr val="dk1"/>
              </a:buClr>
              <a:buSzPts val="6720"/>
              <a:buNone/>
              <a:defRPr sz="6719" b="1"/>
            </a:lvl9pPr>
          </a:lstStyle>
          <a:p>
            <a:endParaRPr/>
          </a:p>
        </p:txBody>
      </p:sp>
      <p:sp>
        <p:nvSpPr>
          <p:cNvPr id="43" name="Google Shape;43;p8"/>
          <p:cNvSpPr txBox="1">
            <a:spLocks noGrp="1"/>
          </p:cNvSpPr>
          <p:nvPr>
            <p:ph type="body" idx="2"/>
          </p:nvPr>
        </p:nvSpPr>
        <p:spPr>
          <a:xfrm>
            <a:off x="2645336" y="12024360"/>
            <a:ext cx="16247028"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19442432" y="8069582"/>
            <a:ext cx="16327042"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200"/>
              </a:spcBef>
              <a:spcAft>
                <a:spcPts val="0"/>
              </a:spcAft>
              <a:buClr>
                <a:schemeClr val="dk1"/>
              </a:buClr>
              <a:buSzPts val="10080"/>
              <a:buNone/>
              <a:defRPr sz="10080" b="1"/>
            </a:lvl1pPr>
            <a:lvl2pPr marL="914400" lvl="1" indent="-228600" algn="l">
              <a:lnSpc>
                <a:spcPct val="90000"/>
              </a:lnSpc>
              <a:spcBef>
                <a:spcPts val="2100"/>
              </a:spcBef>
              <a:spcAft>
                <a:spcPts val="0"/>
              </a:spcAft>
              <a:buClr>
                <a:schemeClr val="dk1"/>
              </a:buClr>
              <a:buSzPts val="8400"/>
              <a:buNone/>
              <a:defRPr sz="8400" b="1"/>
            </a:lvl2pPr>
            <a:lvl3pPr marL="1371600" lvl="2" indent="-228600" algn="l">
              <a:lnSpc>
                <a:spcPct val="90000"/>
              </a:lnSpc>
              <a:spcBef>
                <a:spcPts val="2100"/>
              </a:spcBef>
              <a:spcAft>
                <a:spcPts val="0"/>
              </a:spcAft>
              <a:buClr>
                <a:schemeClr val="dk1"/>
              </a:buClr>
              <a:buSzPts val="7560"/>
              <a:buNone/>
              <a:defRPr sz="7560" b="1"/>
            </a:lvl3pPr>
            <a:lvl4pPr marL="1828800" lvl="3" indent="-228600" algn="l">
              <a:lnSpc>
                <a:spcPct val="90000"/>
              </a:lnSpc>
              <a:spcBef>
                <a:spcPts val="2100"/>
              </a:spcBef>
              <a:spcAft>
                <a:spcPts val="0"/>
              </a:spcAft>
              <a:buClr>
                <a:schemeClr val="dk1"/>
              </a:buClr>
              <a:buSzPts val="6720"/>
              <a:buNone/>
              <a:defRPr sz="6719" b="1"/>
            </a:lvl4pPr>
            <a:lvl5pPr marL="2286000" lvl="4" indent="-228600" algn="l">
              <a:lnSpc>
                <a:spcPct val="90000"/>
              </a:lnSpc>
              <a:spcBef>
                <a:spcPts val="2100"/>
              </a:spcBef>
              <a:spcAft>
                <a:spcPts val="0"/>
              </a:spcAft>
              <a:buClr>
                <a:schemeClr val="dk1"/>
              </a:buClr>
              <a:buSzPts val="6720"/>
              <a:buNone/>
              <a:defRPr sz="6719" b="1"/>
            </a:lvl5pPr>
            <a:lvl6pPr marL="2743200" lvl="5" indent="-228600" algn="l">
              <a:lnSpc>
                <a:spcPct val="90000"/>
              </a:lnSpc>
              <a:spcBef>
                <a:spcPts val="2100"/>
              </a:spcBef>
              <a:spcAft>
                <a:spcPts val="0"/>
              </a:spcAft>
              <a:buClr>
                <a:schemeClr val="dk1"/>
              </a:buClr>
              <a:buSzPts val="6720"/>
              <a:buNone/>
              <a:defRPr sz="6719" b="1"/>
            </a:lvl6pPr>
            <a:lvl7pPr marL="3200400" lvl="6" indent="-228600" algn="l">
              <a:lnSpc>
                <a:spcPct val="90000"/>
              </a:lnSpc>
              <a:spcBef>
                <a:spcPts val="2100"/>
              </a:spcBef>
              <a:spcAft>
                <a:spcPts val="0"/>
              </a:spcAft>
              <a:buClr>
                <a:schemeClr val="dk1"/>
              </a:buClr>
              <a:buSzPts val="6720"/>
              <a:buNone/>
              <a:defRPr sz="6719" b="1"/>
            </a:lvl7pPr>
            <a:lvl8pPr marL="3657600" lvl="7" indent="-228600" algn="l">
              <a:lnSpc>
                <a:spcPct val="90000"/>
              </a:lnSpc>
              <a:spcBef>
                <a:spcPts val="2100"/>
              </a:spcBef>
              <a:spcAft>
                <a:spcPts val="0"/>
              </a:spcAft>
              <a:buClr>
                <a:schemeClr val="dk1"/>
              </a:buClr>
              <a:buSzPts val="6720"/>
              <a:buNone/>
              <a:defRPr sz="6719" b="1"/>
            </a:lvl8pPr>
            <a:lvl9pPr marL="4114800" lvl="8" indent="-228600" algn="l">
              <a:lnSpc>
                <a:spcPct val="90000"/>
              </a:lnSpc>
              <a:spcBef>
                <a:spcPts val="2100"/>
              </a:spcBef>
              <a:spcAft>
                <a:spcPts val="0"/>
              </a:spcAft>
              <a:buClr>
                <a:schemeClr val="dk1"/>
              </a:buClr>
              <a:buSzPts val="6720"/>
              <a:buNone/>
              <a:defRPr sz="6719" b="1"/>
            </a:lvl9pPr>
          </a:lstStyle>
          <a:p>
            <a:endParaRPr/>
          </a:p>
        </p:txBody>
      </p:sp>
      <p:sp>
        <p:nvSpPr>
          <p:cNvPr id="45" name="Google Shape;45;p8"/>
          <p:cNvSpPr txBox="1">
            <a:spLocks noGrp="1"/>
          </p:cNvSpPr>
          <p:nvPr>
            <p:ph type="body" idx="4"/>
          </p:nvPr>
        </p:nvSpPr>
        <p:spPr>
          <a:xfrm>
            <a:off x="19442432" y="12024360"/>
            <a:ext cx="16327042"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2640330" y="1752607"/>
            <a:ext cx="3312414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645332" y="2194560"/>
            <a:ext cx="12386548"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6327042" y="4739647"/>
            <a:ext cx="19442430" cy="23393400"/>
          </a:xfrm>
          <a:prstGeom prst="rect">
            <a:avLst/>
          </a:prstGeom>
          <a:noFill/>
          <a:ln>
            <a:noFill/>
          </a:ln>
        </p:spPr>
        <p:txBody>
          <a:bodyPr spcFirstLastPara="1" wrap="square" lIns="91425" tIns="45700" rIns="91425" bIns="45700" anchor="t" anchorCtr="0">
            <a:normAutofit/>
          </a:bodyPr>
          <a:lstStyle>
            <a:lvl1pPr marL="457200" lvl="0" indent="-1082040" algn="l">
              <a:lnSpc>
                <a:spcPct val="90000"/>
              </a:lnSpc>
              <a:spcBef>
                <a:spcPts val="4200"/>
              </a:spcBef>
              <a:spcAft>
                <a:spcPts val="0"/>
              </a:spcAft>
              <a:buClr>
                <a:schemeClr val="dk1"/>
              </a:buClr>
              <a:buSzPts val="13440"/>
              <a:buChar char="•"/>
              <a:defRPr sz="13439"/>
            </a:lvl1pPr>
            <a:lvl2pPr marL="914400" lvl="1" indent="-975360" algn="l">
              <a:lnSpc>
                <a:spcPct val="90000"/>
              </a:lnSpc>
              <a:spcBef>
                <a:spcPts val="2100"/>
              </a:spcBef>
              <a:spcAft>
                <a:spcPts val="0"/>
              </a:spcAft>
              <a:buClr>
                <a:schemeClr val="dk1"/>
              </a:buClr>
              <a:buSzPts val="11760"/>
              <a:buChar char="•"/>
              <a:defRPr sz="11760"/>
            </a:lvl2pPr>
            <a:lvl3pPr marL="1371600" lvl="2" indent="-868680" algn="l">
              <a:lnSpc>
                <a:spcPct val="90000"/>
              </a:lnSpc>
              <a:spcBef>
                <a:spcPts val="2100"/>
              </a:spcBef>
              <a:spcAft>
                <a:spcPts val="0"/>
              </a:spcAft>
              <a:buClr>
                <a:schemeClr val="dk1"/>
              </a:buClr>
              <a:buSzPts val="10080"/>
              <a:buChar char="•"/>
              <a:defRPr sz="10080"/>
            </a:lvl3pPr>
            <a:lvl4pPr marL="1828800" lvl="3" indent="-762000" algn="l">
              <a:lnSpc>
                <a:spcPct val="90000"/>
              </a:lnSpc>
              <a:spcBef>
                <a:spcPts val="2100"/>
              </a:spcBef>
              <a:spcAft>
                <a:spcPts val="0"/>
              </a:spcAft>
              <a:buClr>
                <a:schemeClr val="dk1"/>
              </a:buClr>
              <a:buSzPts val="8400"/>
              <a:buChar char="•"/>
              <a:defRPr sz="8400"/>
            </a:lvl4pPr>
            <a:lvl5pPr marL="2286000" lvl="4" indent="-762000" algn="l">
              <a:lnSpc>
                <a:spcPct val="90000"/>
              </a:lnSpc>
              <a:spcBef>
                <a:spcPts val="2100"/>
              </a:spcBef>
              <a:spcAft>
                <a:spcPts val="0"/>
              </a:spcAft>
              <a:buClr>
                <a:schemeClr val="dk1"/>
              </a:buClr>
              <a:buSzPts val="8400"/>
              <a:buChar char="•"/>
              <a:defRPr sz="8400"/>
            </a:lvl5pPr>
            <a:lvl6pPr marL="2743200" lvl="5" indent="-762000" algn="l">
              <a:lnSpc>
                <a:spcPct val="90000"/>
              </a:lnSpc>
              <a:spcBef>
                <a:spcPts val="2100"/>
              </a:spcBef>
              <a:spcAft>
                <a:spcPts val="0"/>
              </a:spcAft>
              <a:buClr>
                <a:schemeClr val="dk1"/>
              </a:buClr>
              <a:buSzPts val="8400"/>
              <a:buChar char="•"/>
              <a:defRPr sz="8400"/>
            </a:lvl6pPr>
            <a:lvl7pPr marL="3200400" lvl="6" indent="-762000" algn="l">
              <a:lnSpc>
                <a:spcPct val="90000"/>
              </a:lnSpc>
              <a:spcBef>
                <a:spcPts val="2100"/>
              </a:spcBef>
              <a:spcAft>
                <a:spcPts val="0"/>
              </a:spcAft>
              <a:buClr>
                <a:schemeClr val="dk1"/>
              </a:buClr>
              <a:buSzPts val="8400"/>
              <a:buChar char="•"/>
              <a:defRPr sz="8400"/>
            </a:lvl7pPr>
            <a:lvl8pPr marL="3657600" lvl="7" indent="-762000" algn="l">
              <a:lnSpc>
                <a:spcPct val="90000"/>
              </a:lnSpc>
              <a:spcBef>
                <a:spcPts val="2100"/>
              </a:spcBef>
              <a:spcAft>
                <a:spcPts val="0"/>
              </a:spcAft>
              <a:buClr>
                <a:schemeClr val="dk1"/>
              </a:buClr>
              <a:buSzPts val="8400"/>
              <a:buChar char="•"/>
              <a:defRPr sz="8400"/>
            </a:lvl8pPr>
            <a:lvl9pPr marL="4114800" lvl="8" indent="-762000" algn="l">
              <a:lnSpc>
                <a:spcPct val="90000"/>
              </a:lnSpc>
              <a:spcBef>
                <a:spcPts val="2100"/>
              </a:spcBef>
              <a:spcAft>
                <a:spcPts val="0"/>
              </a:spcAft>
              <a:buClr>
                <a:schemeClr val="dk1"/>
              </a:buClr>
              <a:buSzPts val="8400"/>
              <a:buChar char="•"/>
              <a:defRPr sz="8400"/>
            </a:lvl9pPr>
          </a:lstStyle>
          <a:p>
            <a:endParaRPr/>
          </a:p>
        </p:txBody>
      </p:sp>
      <p:sp>
        <p:nvSpPr>
          <p:cNvPr id="57" name="Google Shape;57;p10"/>
          <p:cNvSpPr txBox="1">
            <a:spLocks noGrp="1"/>
          </p:cNvSpPr>
          <p:nvPr>
            <p:ph type="body" idx="2"/>
          </p:nvPr>
        </p:nvSpPr>
        <p:spPr>
          <a:xfrm>
            <a:off x="2645332" y="9875520"/>
            <a:ext cx="12386548"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200"/>
              </a:spcBef>
              <a:spcAft>
                <a:spcPts val="0"/>
              </a:spcAft>
              <a:buClr>
                <a:schemeClr val="dk1"/>
              </a:buClr>
              <a:buSzPts val="6720"/>
              <a:buNone/>
              <a:defRPr sz="6719"/>
            </a:lvl1pPr>
            <a:lvl2pPr marL="914400" lvl="1" indent="-228600" algn="l">
              <a:lnSpc>
                <a:spcPct val="90000"/>
              </a:lnSpc>
              <a:spcBef>
                <a:spcPts val="2100"/>
              </a:spcBef>
              <a:spcAft>
                <a:spcPts val="0"/>
              </a:spcAft>
              <a:buClr>
                <a:schemeClr val="dk1"/>
              </a:buClr>
              <a:buSzPts val="5880"/>
              <a:buNone/>
              <a:defRPr sz="5880"/>
            </a:lvl2pPr>
            <a:lvl3pPr marL="1371600" lvl="2" indent="-228600" algn="l">
              <a:lnSpc>
                <a:spcPct val="90000"/>
              </a:lnSpc>
              <a:spcBef>
                <a:spcPts val="2100"/>
              </a:spcBef>
              <a:spcAft>
                <a:spcPts val="0"/>
              </a:spcAft>
              <a:buClr>
                <a:schemeClr val="dk1"/>
              </a:buClr>
              <a:buSzPts val="5040"/>
              <a:buNone/>
              <a:defRPr sz="5040"/>
            </a:lvl3pPr>
            <a:lvl4pPr marL="1828800" lvl="3" indent="-228600" algn="l">
              <a:lnSpc>
                <a:spcPct val="90000"/>
              </a:lnSpc>
              <a:spcBef>
                <a:spcPts val="2100"/>
              </a:spcBef>
              <a:spcAft>
                <a:spcPts val="0"/>
              </a:spcAft>
              <a:buClr>
                <a:schemeClr val="dk1"/>
              </a:buClr>
              <a:buSzPts val="4200"/>
              <a:buNone/>
              <a:defRPr sz="4200"/>
            </a:lvl4pPr>
            <a:lvl5pPr marL="2286000" lvl="4" indent="-228600" algn="l">
              <a:lnSpc>
                <a:spcPct val="90000"/>
              </a:lnSpc>
              <a:spcBef>
                <a:spcPts val="2100"/>
              </a:spcBef>
              <a:spcAft>
                <a:spcPts val="0"/>
              </a:spcAft>
              <a:buClr>
                <a:schemeClr val="dk1"/>
              </a:buClr>
              <a:buSzPts val="4200"/>
              <a:buNone/>
              <a:defRPr sz="4200"/>
            </a:lvl5pPr>
            <a:lvl6pPr marL="2743200" lvl="5" indent="-228600" algn="l">
              <a:lnSpc>
                <a:spcPct val="90000"/>
              </a:lnSpc>
              <a:spcBef>
                <a:spcPts val="2100"/>
              </a:spcBef>
              <a:spcAft>
                <a:spcPts val="0"/>
              </a:spcAft>
              <a:buClr>
                <a:schemeClr val="dk1"/>
              </a:buClr>
              <a:buSzPts val="4200"/>
              <a:buNone/>
              <a:defRPr sz="4200"/>
            </a:lvl6pPr>
            <a:lvl7pPr marL="3200400" lvl="6" indent="-228600" algn="l">
              <a:lnSpc>
                <a:spcPct val="90000"/>
              </a:lnSpc>
              <a:spcBef>
                <a:spcPts val="2100"/>
              </a:spcBef>
              <a:spcAft>
                <a:spcPts val="0"/>
              </a:spcAft>
              <a:buClr>
                <a:schemeClr val="dk1"/>
              </a:buClr>
              <a:buSzPts val="4200"/>
              <a:buNone/>
              <a:defRPr sz="4200"/>
            </a:lvl7pPr>
            <a:lvl8pPr marL="3657600" lvl="7" indent="-228600" algn="l">
              <a:lnSpc>
                <a:spcPct val="90000"/>
              </a:lnSpc>
              <a:spcBef>
                <a:spcPts val="2100"/>
              </a:spcBef>
              <a:spcAft>
                <a:spcPts val="0"/>
              </a:spcAft>
              <a:buClr>
                <a:schemeClr val="dk1"/>
              </a:buClr>
              <a:buSzPts val="4200"/>
              <a:buNone/>
              <a:defRPr sz="4200"/>
            </a:lvl8pPr>
            <a:lvl9pPr marL="4114800" lvl="8" indent="-228600" algn="l">
              <a:lnSpc>
                <a:spcPct val="90000"/>
              </a:lnSpc>
              <a:spcBef>
                <a:spcPts val="2100"/>
              </a:spcBef>
              <a:spcAft>
                <a:spcPts val="0"/>
              </a:spcAft>
              <a:buClr>
                <a:schemeClr val="dk1"/>
              </a:buClr>
              <a:buSzPts val="4200"/>
              <a:buNone/>
              <a:defRPr sz="4200"/>
            </a:lvl9pPr>
          </a:lstStyle>
          <a:p>
            <a:endParaRPr/>
          </a:p>
        </p:txBody>
      </p:sp>
      <p:sp>
        <p:nvSpPr>
          <p:cNvPr id="58" name="Google Shape;58;p10"/>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2645332" y="2194560"/>
            <a:ext cx="12386548"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440"/>
              <a:buFont typeface="Calibri"/>
              <a:buNone/>
              <a:defRPr sz="1343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6327042" y="4739647"/>
            <a:ext cx="19442430" cy="23393400"/>
          </a:xfrm>
          <a:prstGeom prst="rect">
            <a:avLst/>
          </a:prstGeom>
          <a:noFill/>
          <a:ln>
            <a:noFill/>
          </a:ln>
        </p:spPr>
      </p:sp>
      <p:sp>
        <p:nvSpPr>
          <p:cNvPr id="64" name="Google Shape;64;p11"/>
          <p:cNvSpPr txBox="1">
            <a:spLocks noGrp="1"/>
          </p:cNvSpPr>
          <p:nvPr>
            <p:ph type="body" idx="1"/>
          </p:nvPr>
        </p:nvSpPr>
        <p:spPr>
          <a:xfrm>
            <a:off x="2645332" y="9875520"/>
            <a:ext cx="12386548"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200"/>
              </a:spcBef>
              <a:spcAft>
                <a:spcPts val="0"/>
              </a:spcAft>
              <a:buClr>
                <a:schemeClr val="dk1"/>
              </a:buClr>
              <a:buSzPts val="6720"/>
              <a:buNone/>
              <a:defRPr sz="6719"/>
            </a:lvl1pPr>
            <a:lvl2pPr marL="914400" lvl="1" indent="-228600" algn="l">
              <a:lnSpc>
                <a:spcPct val="90000"/>
              </a:lnSpc>
              <a:spcBef>
                <a:spcPts val="2100"/>
              </a:spcBef>
              <a:spcAft>
                <a:spcPts val="0"/>
              </a:spcAft>
              <a:buClr>
                <a:schemeClr val="dk1"/>
              </a:buClr>
              <a:buSzPts val="5880"/>
              <a:buNone/>
              <a:defRPr sz="5880"/>
            </a:lvl2pPr>
            <a:lvl3pPr marL="1371600" lvl="2" indent="-228600" algn="l">
              <a:lnSpc>
                <a:spcPct val="90000"/>
              </a:lnSpc>
              <a:spcBef>
                <a:spcPts val="2100"/>
              </a:spcBef>
              <a:spcAft>
                <a:spcPts val="0"/>
              </a:spcAft>
              <a:buClr>
                <a:schemeClr val="dk1"/>
              </a:buClr>
              <a:buSzPts val="5040"/>
              <a:buNone/>
              <a:defRPr sz="5040"/>
            </a:lvl3pPr>
            <a:lvl4pPr marL="1828800" lvl="3" indent="-228600" algn="l">
              <a:lnSpc>
                <a:spcPct val="90000"/>
              </a:lnSpc>
              <a:spcBef>
                <a:spcPts val="2100"/>
              </a:spcBef>
              <a:spcAft>
                <a:spcPts val="0"/>
              </a:spcAft>
              <a:buClr>
                <a:schemeClr val="dk1"/>
              </a:buClr>
              <a:buSzPts val="4200"/>
              <a:buNone/>
              <a:defRPr sz="4200"/>
            </a:lvl4pPr>
            <a:lvl5pPr marL="2286000" lvl="4" indent="-228600" algn="l">
              <a:lnSpc>
                <a:spcPct val="90000"/>
              </a:lnSpc>
              <a:spcBef>
                <a:spcPts val="2100"/>
              </a:spcBef>
              <a:spcAft>
                <a:spcPts val="0"/>
              </a:spcAft>
              <a:buClr>
                <a:schemeClr val="dk1"/>
              </a:buClr>
              <a:buSzPts val="4200"/>
              <a:buNone/>
              <a:defRPr sz="4200"/>
            </a:lvl5pPr>
            <a:lvl6pPr marL="2743200" lvl="5" indent="-228600" algn="l">
              <a:lnSpc>
                <a:spcPct val="90000"/>
              </a:lnSpc>
              <a:spcBef>
                <a:spcPts val="2100"/>
              </a:spcBef>
              <a:spcAft>
                <a:spcPts val="0"/>
              </a:spcAft>
              <a:buClr>
                <a:schemeClr val="dk1"/>
              </a:buClr>
              <a:buSzPts val="4200"/>
              <a:buNone/>
              <a:defRPr sz="4200"/>
            </a:lvl6pPr>
            <a:lvl7pPr marL="3200400" lvl="6" indent="-228600" algn="l">
              <a:lnSpc>
                <a:spcPct val="90000"/>
              </a:lnSpc>
              <a:spcBef>
                <a:spcPts val="2100"/>
              </a:spcBef>
              <a:spcAft>
                <a:spcPts val="0"/>
              </a:spcAft>
              <a:buClr>
                <a:schemeClr val="dk1"/>
              </a:buClr>
              <a:buSzPts val="4200"/>
              <a:buNone/>
              <a:defRPr sz="4200"/>
            </a:lvl7pPr>
            <a:lvl8pPr marL="3657600" lvl="7" indent="-228600" algn="l">
              <a:lnSpc>
                <a:spcPct val="90000"/>
              </a:lnSpc>
              <a:spcBef>
                <a:spcPts val="2100"/>
              </a:spcBef>
              <a:spcAft>
                <a:spcPts val="0"/>
              </a:spcAft>
              <a:buClr>
                <a:schemeClr val="dk1"/>
              </a:buClr>
              <a:buSzPts val="4200"/>
              <a:buNone/>
              <a:defRPr sz="4200"/>
            </a:lvl8pPr>
            <a:lvl9pPr marL="4114800" lvl="8" indent="-228600" algn="l">
              <a:lnSpc>
                <a:spcPct val="90000"/>
              </a:lnSpc>
              <a:spcBef>
                <a:spcPts val="2100"/>
              </a:spcBef>
              <a:spcAft>
                <a:spcPts val="0"/>
              </a:spcAft>
              <a:buClr>
                <a:schemeClr val="dk1"/>
              </a:buClr>
              <a:buSzPts val="4200"/>
              <a:buNone/>
              <a:defRPr sz="4200"/>
            </a:lvl9pPr>
          </a:lstStyle>
          <a:p>
            <a:endParaRPr/>
          </a:p>
        </p:txBody>
      </p:sp>
      <p:sp>
        <p:nvSpPr>
          <p:cNvPr id="65" name="Google Shape;65;p11"/>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640330" y="1752607"/>
            <a:ext cx="3312414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8759189" y="2644141"/>
            <a:ext cx="20886422" cy="331241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7675544" y="11560494"/>
            <a:ext cx="27896822" cy="828103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873443" y="3519488"/>
            <a:ext cx="27896822" cy="2436304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640330" y="1752607"/>
            <a:ext cx="33124140"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8480"/>
              <a:buFont typeface="Calibri"/>
              <a:buNone/>
              <a:defRPr sz="1848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640330" y="8763000"/>
            <a:ext cx="33124140" cy="20886422"/>
          </a:xfrm>
          <a:prstGeom prst="rect">
            <a:avLst/>
          </a:prstGeom>
          <a:noFill/>
          <a:ln>
            <a:noFill/>
          </a:ln>
        </p:spPr>
        <p:txBody>
          <a:bodyPr spcFirstLastPara="1" wrap="square" lIns="91425" tIns="45700" rIns="91425" bIns="45700" anchor="t" anchorCtr="0">
            <a:normAutofit/>
          </a:bodyPr>
          <a:lstStyle>
            <a:lvl1pPr marL="457200" marR="0" lvl="0" indent="-975360" algn="l" rtl="0">
              <a:lnSpc>
                <a:spcPct val="90000"/>
              </a:lnSpc>
              <a:spcBef>
                <a:spcPts val="4200"/>
              </a:spcBef>
              <a:spcAft>
                <a:spcPts val="0"/>
              </a:spcAft>
              <a:buClr>
                <a:schemeClr val="dk1"/>
              </a:buClr>
              <a:buSzPts val="11760"/>
              <a:buFont typeface="Arial"/>
              <a:buChar char="•"/>
              <a:defRPr sz="11760" b="0" i="0" u="none" strike="noStrike" cap="none">
                <a:solidFill>
                  <a:schemeClr val="dk1"/>
                </a:solidFill>
                <a:latin typeface="Calibri"/>
                <a:ea typeface="Calibri"/>
                <a:cs typeface="Calibri"/>
                <a:sym typeface="Calibri"/>
              </a:defRPr>
            </a:lvl1pPr>
            <a:lvl2pPr marL="914400" marR="0" lvl="1" indent="-868680" algn="l" rtl="0">
              <a:lnSpc>
                <a:spcPct val="90000"/>
              </a:lnSpc>
              <a:spcBef>
                <a:spcPts val="2100"/>
              </a:spcBef>
              <a:spcAft>
                <a:spcPts val="0"/>
              </a:spcAft>
              <a:buClr>
                <a:schemeClr val="dk1"/>
              </a:buClr>
              <a:buSzPts val="10080"/>
              <a:buFont typeface="Arial"/>
              <a:buChar char="•"/>
              <a:defRPr sz="10080" b="0" i="0" u="none" strike="noStrike" cap="none">
                <a:solidFill>
                  <a:schemeClr val="dk1"/>
                </a:solidFill>
                <a:latin typeface="Calibri"/>
                <a:ea typeface="Calibri"/>
                <a:cs typeface="Calibri"/>
                <a:sym typeface="Calibri"/>
              </a:defRPr>
            </a:lvl2pPr>
            <a:lvl3pPr marL="1371600" marR="0" lvl="2" indent="-762000" algn="l" rtl="0">
              <a:lnSpc>
                <a:spcPct val="90000"/>
              </a:lnSpc>
              <a:spcBef>
                <a:spcPts val="2100"/>
              </a:spcBef>
              <a:spcAft>
                <a:spcPts val="0"/>
              </a:spcAft>
              <a:buClr>
                <a:schemeClr val="dk1"/>
              </a:buClr>
              <a:buSzPts val="8400"/>
              <a:buFont typeface="Arial"/>
              <a:buChar char="•"/>
              <a:defRPr sz="8400" b="0" i="0" u="none" strike="noStrike" cap="none">
                <a:solidFill>
                  <a:schemeClr val="dk1"/>
                </a:solidFill>
                <a:latin typeface="Calibri"/>
                <a:ea typeface="Calibri"/>
                <a:cs typeface="Calibri"/>
                <a:sym typeface="Calibri"/>
              </a:defRPr>
            </a:lvl3pPr>
            <a:lvl4pPr marL="1828800" marR="0" lvl="3"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4pPr>
            <a:lvl5pPr marL="2286000" marR="0" lvl="4"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5pPr>
            <a:lvl6pPr marL="2743200" marR="0" lvl="5"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6pPr>
            <a:lvl7pPr marL="3200400" marR="0" lvl="6"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7pPr>
            <a:lvl8pPr marL="3657600" marR="0" lvl="7"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8pPr>
            <a:lvl9pPr marL="4114800" marR="0" lvl="8" indent="-708659"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640330" y="30510487"/>
            <a:ext cx="8641080" cy="175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50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2721590" y="30510487"/>
            <a:ext cx="1296162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50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7123390" y="30510487"/>
            <a:ext cx="8641080" cy="175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5040" b="0" i="0" u="none" strike="noStrike" cap="none">
                <a:solidFill>
                  <a:srgbClr val="888888"/>
                </a:solidFill>
                <a:latin typeface="Calibri"/>
                <a:ea typeface="Calibri"/>
                <a:cs typeface="Calibri"/>
                <a:sym typeface="Calibri"/>
              </a:defRPr>
            </a:lvl1pPr>
            <a:lvl2pPr marL="0" marR="0" lvl="1" indent="0" algn="r" rtl="0">
              <a:spcBef>
                <a:spcPts val="0"/>
              </a:spcBef>
              <a:buNone/>
              <a:defRPr sz="5040" b="0" i="0" u="none" strike="noStrike" cap="none">
                <a:solidFill>
                  <a:srgbClr val="888888"/>
                </a:solidFill>
                <a:latin typeface="Calibri"/>
                <a:ea typeface="Calibri"/>
                <a:cs typeface="Calibri"/>
                <a:sym typeface="Calibri"/>
              </a:defRPr>
            </a:lvl2pPr>
            <a:lvl3pPr marL="0" marR="0" lvl="2" indent="0" algn="r" rtl="0">
              <a:spcBef>
                <a:spcPts val="0"/>
              </a:spcBef>
              <a:buNone/>
              <a:defRPr sz="5040" b="0" i="0" u="none" strike="noStrike" cap="none">
                <a:solidFill>
                  <a:srgbClr val="888888"/>
                </a:solidFill>
                <a:latin typeface="Calibri"/>
                <a:ea typeface="Calibri"/>
                <a:cs typeface="Calibri"/>
                <a:sym typeface="Calibri"/>
              </a:defRPr>
            </a:lvl3pPr>
            <a:lvl4pPr marL="0" marR="0" lvl="3" indent="0" algn="r" rtl="0">
              <a:spcBef>
                <a:spcPts val="0"/>
              </a:spcBef>
              <a:buNone/>
              <a:defRPr sz="5040" b="0" i="0" u="none" strike="noStrike" cap="none">
                <a:solidFill>
                  <a:srgbClr val="888888"/>
                </a:solidFill>
                <a:latin typeface="Calibri"/>
                <a:ea typeface="Calibri"/>
                <a:cs typeface="Calibri"/>
                <a:sym typeface="Calibri"/>
              </a:defRPr>
            </a:lvl4pPr>
            <a:lvl5pPr marL="0" marR="0" lvl="4" indent="0" algn="r" rtl="0">
              <a:spcBef>
                <a:spcPts val="0"/>
              </a:spcBef>
              <a:buNone/>
              <a:defRPr sz="5040" b="0" i="0" u="none" strike="noStrike" cap="none">
                <a:solidFill>
                  <a:srgbClr val="888888"/>
                </a:solidFill>
                <a:latin typeface="Calibri"/>
                <a:ea typeface="Calibri"/>
                <a:cs typeface="Calibri"/>
                <a:sym typeface="Calibri"/>
              </a:defRPr>
            </a:lvl5pPr>
            <a:lvl6pPr marL="0" marR="0" lvl="5" indent="0" algn="r" rtl="0">
              <a:spcBef>
                <a:spcPts val="0"/>
              </a:spcBef>
              <a:buNone/>
              <a:defRPr sz="5040" b="0" i="0" u="none" strike="noStrike" cap="none">
                <a:solidFill>
                  <a:srgbClr val="888888"/>
                </a:solidFill>
                <a:latin typeface="Calibri"/>
                <a:ea typeface="Calibri"/>
                <a:cs typeface="Calibri"/>
                <a:sym typeface="Calibri"/>
              </a:defRPr>
            </a:lvl6pPr>
            <a:lvl7pPr marL="0" marR="0" lvl="6" indent="0" algn="r" rtl="0">
              <a:spcBef>
                <a:spcPts val="0"/>
              </a:spcBef>
              <a:buNone/>
              <a:defRPr sz="5040" b="0" i="0" u="none" strike="noStrike" cap="none">
                <a:solidFill>
                  <a:srgbClr val="888888"/>
                </a:solidFill>
                <a:latin typeface="Calibri"/>
                <a:ea typeface="Calibri"/>
                <a:cs typeface="Calibri"/>
                <a:sym typeface="Calibri"/>
              </a:defRPr>
            </a:lvl7pPr>
            <a:lvl8pPr marL="0" marR="0" lvl="7" indent="0" algn="r" rtl="0">
              <a:spcBef>
                <a:spcPts val="0"/>
              </a:spcBef>
              <a:buNone/>
              <a:defRPr sz="5040" b="0" i="0" u="none" strike="noStrike" cap="none">
                <a:solidFill>
                  <a:srgbClr val="888888"/>
                </a:solidFill>
                <a:latin typeface="Calibri"/>
                <a:ea typeface="Calibri"/>
                <a:cs typeface="Calibri"/>
                <a:sym typeface="Calibri"/>
              </a:defRPr>
            </a:lvl8pPr>
            <a:lvl9pPr marL="0" marR="0" lvl="8" indent="0" algn="r" rtl="0">
              <a:spcBef>
                <a:spcPts val="0"/>
              </a:spcBef>
              <a:buNone/>
              <a:defRPr sz="504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37698"/>
            <a:ext cx="37846000" cy="178551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8000" b="0" i="0" u="none" strike="noStrike" cap="none" dirty="0">
                <a:solidFill>
                  <a:srgbClr val="333333"/>
                </a:solidFill>
                <a:latin typeface="Times New Roman"/>
                <a:ea typeface="Times New Roman"/>
                <a:cs typeface="Times New Roman"/>
                <a:sym typeface="Times New Roman"/>
              </a:rPr>
              <a:t>COVID-Impacts on Job Satisfaction: Findings from a National Study with School Psychology Professors</a:t>
            </a:r>
            <a:endParaRPr sz="3200" b="1" i="0" u="none" strike="noStrike" cap="none" dirty="0">
              <a:solidFill>
                <a:schemeClr val="dk1"/>
              </a:solidFill>
              <a:latin typeface="Times New Roman"/>
              <a:ea typeface="Times New Roman"/>
              <a:cs typeface="Times New Roman"/>
              <a:sym typeface="Times New Roman"/>
            </a:endParaRPr>
          </a:p>
        </p:txBody>
      </p:sp>
      <p:sp>
        <p:nvSpPr>
          <p:cNvPr id="86" name="Google Shape;86;p1"/>
          <p:cNvSpPr/>
          <p:nvPr/>
        </p:nvSpPr>
        <p:spPr>
          <a:xfrm>
            <a:off x="673615" y="17385470"/>
            <a:ext cx="15444206" cy="6250204"/>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600">
              <a:solidFill>
                <a:schemeClr val="dk1"/>
              </a:solidFill>
              <a:latin typeface="Times New Roman"/>
              <a:ea typeface="Times New Roman"/>
              <a:cs typeface="Times New Roman"/>
              <a:sym typeface="Times New Roman"/>
            </a:endParaRPr>
          </a:p>
        </p:txBody>
      </p:sp>
      <p:sp>
        <p:nvSpPr>
          <p:cNvPr id="87" name="Google Shape;87;p1"/>
          <p:cNvSpPr/>
          <p:nvPr/>
        </p:nvSpPr>
        <p:spPr>
          <a:xfrm>
            <a:off x="673615" y="25185455"/>
            <a:ext cx="15444206" cy="49468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600">
              <a:solidFill>
                <a:schemeClr val="dk1"/>
              </a:solidFill>
              <a:latin typeface="Times New Roman"/>
              <a:ea typeface="Times New Roman"/>
              <a:cs typeface="Times New Roman"/>
              <a:sym typeface="Times New Roman"/>
            </a:endParaRPr>
          </a:p>
        </p:txBody>
      </p:sp>
      <p:sp>
        <p:nvSpPr>
          <p:cNvPr id="90" name="Google Shape;90;p1"/>
          <p:cNvSpPr/>
          <p:nvPr/>
        </p:nvSpPr>
        <p:spPr>
          <a:xfrm>
            <a:off x="529523" y="2541435"/>
            <a:ext cx="10625588" cy="147690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800" dirty="0">
                <a:solidFill>
                  <a:schemeClr val="dk1"/>
                </a:solidFill>
                <a:latin typeface="Times New Roman"/>
                <a:ea typeface="Times New Roman"/>
                <a:cs typeface="Times New Roman"/>
                <a:sym typeface="Times New Roman"/>
              </a:rPr>
              <a:t>Joel </a:t>
            </a:r>
            <a:r>
              <a:rPr lang="en-US" sz="4800" dirty="0" err="1">
                <a:solidFill>
                  <a:schemeClr val="dk1"/>
                </a:solidFill>
                <a:latin typeface="Times New Roman"/>
                <a:ea typeface="Times New Roman"/>
                <a:cs typeface="Times New Roman"/>
                <a:sym typeface="Times New Roman"/>
              </a:rPr>
              <a:t>Bocanegra</a:t>
            </a:r>
            <a:r>
              <a:rPr lang="en-US" sz="4800" dirty="0">
                <a:solidFill>
                  <a:schemeClr val="dk1"/>
                </a:solidFill>
                <a:latin typeface="Times New Roman"/>
                <a:ea typeface="Times New Roman"/>
                <a:cs typeface="Times New Roman"/>
                <a:sym typeface="Times New Roman"/>
              </a:rPr>
              <a:t> PhD, Jenn Gallup PhD,</a:t>
            </a:r>
            <a:endParaRPr sz="4800" dirty="0">
              <a:solidFill>
                <a:schemeClr val="lt1"/>
              </a:solidFill>
              <a:latin typeface="Times New Roman"/>
              <a:ea typeface="Times New Roman"/>
              <a:cs typeface="Times New Roman"/>
              <a:sym typeface="Times New Roman"/>
            </a:endParaRPr>
          </a:p>
        </p:txBody>
      </p:sp>
      <p:sp>
        <p:nvSpPr>
          <p:cNvPr id="91" name="Google Shape;91;p1"/>
          <p:cNvSpPr/>
          <p:nvPr/>
        </p:nvSpPr>
        <p:spPr>
          <a:xfrm>
            <a:off x="10278595" y="2224506"/>
            <a:ext cx="16265236" cy="189144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800" dirty="0">
                <a:solidFill>
                  <a:schemeClr val="dk1"/>
                </a:solidFill>
                <a:latin typeface="Times New Roman"/>
                <a:ea typeface="Times New Roman"/>
                <a:cs typeface="Times New Roman"/>
                <a:sym typeface="Times New Roman"/>
              </a:rPr>
              <a:t>Emery E. </a:t>
            </a:r>
            <a:r>
              <a:rPr lang="en-US" sz="4800" dirty="0" err="1">
                <a:solidFill>
                  <a:schemeClr val="dk1"/>
                </a:solidFill>
                <a:latin typeface="Times New Roman"/>
                <a:ea typeface="Times New Roman"/>
                <a:cs typeface="Times New Roman"/>
                <a:sym typeface="Times New Roman"/>
              </a:rPr>
              <a:t>Clayson</a:t>
            </a:r>
            <a:r>
              <a:rPr lang="en-US" sz="4800" dirty="0">
                <a:solidFill>
                  <a:schemeClr val="dk1"/>
                </a:solidFill>
                <a:latin typeface="Times New Roman"/>
                <a:ea typeface="Times New Roman"/>
                <a:cs typeface="Times New Roman"/>
                <a:sym typeface="Times New Roman"/>
              </a:rPr>
              <a:t> MEd,  </a:t>
            </a:r>
            <a:r>
              <a:rPr lang="en-US" sz="4800" dirty="0" err="1">
                <a:solidFill>
                  <a:schemeClr val="dk1"/>
                </a:solidFill>
                <a:latin typeface="Times New Roman"/>
                <a:ea typeface="Times New Roman"/>
                <a:cs typeface="Times New Roman"/>
                <a:sym typeface="Times New Roman"/>
              </a:rPr>
              <a:t>Minghui</a:t>
            </a:r>
            <a:r>
              <a:rPr lang="en-US" sz="4800" dirty="0">
                <a:solidFill>
                  <a:schemeClr val="dk1"/>
                </a:solidFill>
                <a:latin typeface="Times New Roman"/>
                <a:ea typeface="Times New Roman"/>
                <a:cs typeface="Times New Roman"/>
                <a:sym typeface="Times New Roman"/>
              </a:rPr>
              <a:t> Hou MEd</a:t>
            </a:r>
            <a:endParaRPr sz="4800" dirty="0">
              <a:solidFill>
                <a:schemeClr val="lt1"/>
              </a:solidFill>
              <a:latin typeface="Times New Roman"/>
              <a:ea typeface="Times New Roman"/>
              <a:cs typeface="Times New Roman"/>
              <a:sym typeface="Times New Roman"/>
            </a:endParaRPr>
          </a:p>
        </p:txBody>
      </p:sp>
      <p:sp>
        <p:nvSpPr>
          <p:cNvPr id="92" name="Google Shape;92;p1"/>
          <p:cNvSpPr/>
          <p:nvPr/>
        </p:nvSpPr>
        <p:spPr>
          <a:xfrm>
            <a:off x="23013644" y="2476057"/>
            <a:ext cx="14861633" cy="147690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800" dirty="0">
                <a:solidFill>
                  <a:schemeClr val="dk1"/>
                </a:solidFill>
                <a:latin typeface="Times New Roman"/>
                <a:ea typeface="Times New Roman"/>
                <a:cs typeface="Times New Roman"/>
                <a:sym typeface="Times New Roman"/>
              </a:rPr>
              <a:t>Aaron </a:t>
            </a:r>
            <a:r>
              <a:rPr lang="en-US" sz="4800" dirty="0" err="1">
                <a:solidFill>
                  <a:schemeClr val="dk1"/>
                </a:solidFill>
                <a:latin typeface="Times New Roman"/>
                <a:ea typeface="Times New Roman"/>
                <a:cs typeface="Times New Roman"/>
                <a:sym typeface="Times New Roman"/>
              </a:rPr>
              <a:t>Gubi</a:t>
            </a:r>
            <a:r>
              <a:rPr lang="en-US" sz="4800" dirty="0">
                <a:solidFill>
                  <a:schemeClr val="dk1"/>
                </a:solidFill>
                <a:latin typeface="Times New Roman"/>
                <a:ea typeface="Times New Roman"/>
                <a:cs typeface="Times New Roman"/>
                <a:sym typeface="Times New Roman"/>
              </a:rPr>
              <a:t> PhD Greg Callan PhD</a:t>
            </a:r>
            <a:endParaRPr sz="4800" dirty="0">
              <a:solidFill>
                <a:schemeClr val="lt1"/>
              </a:solidFill>
              <a:latin typeface="Times New Roman"/>
              <a:ea typeface="Times New Roman"/>
              <a:cs typeface="Times New Roman"/>
              <a:sym typeface="Times New Roman"/>
            </a:endParaRPr>
          </a:p>
        </p:txBody>
      </p:sp>
      <p:sp>
        <p:nvSpPr>
          <p:cNvPr id="93" name="Google Shape;93;p1"/>
          <p:cNvSpPr/>
          <p:nvPr/>
        </p:nvSpPr>
        <p:spPr>
          <a:xfrm>
            <a:off x="2082583" y="11739184"/>
            <a:ext cx="7519467" cy="775910"/>
          </a:xfrm>
          <a:prstGeom prst="rect">
            <a:avLst/>
          </a:prstGeom>
          <a:solidFill>
            <a:schemeClr val="accent6">
              <a:lumMod val="20000"/>
              <a:lumOff val="80000"/>
            </a:schemeClr>
          </a:solidFill>
          <a:ln w="28575">
            <a:solidFill>
              <a:schemeClr val="accent1">
                <a:lumMod val="50000"/>
              </a:schemeClr>
            </a:solid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dirty="0">
                <a:solidFill>
                  <a:schemeClr val="accent2"/>
                </a:solidFill>
                <a:latin typeface="Times New Roman"/>
                <a:cs typeface="Times New Roman"/>
                <a:sym typeface="Times New Roman"/>
              </a:rPr>
              <a:t>Job Satisfaction Changes</a:t>
            </a:r>
            <a:endParaRPr sz="4000" dirty="0"/>
          </a:p>
        </p:txBody>
      </p:sp>
      <p:sp>
        <p:nvSpPr>
          <p:cNvPr id="94" name="Google Shape;94;p1"/>
          <p:cNvSpPr/>
          <p:nvPr/>
        </p:nvSpPr>
        <p:spPr>
          <a:xfrm>
            <a:off x="15567933" y="4525700"/>
            <a:ext cx="4792478" cy="821159"/>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dirty="0">
                <a:solidFill>
                  <a:schemeClr val="accent2"/>
                </a:solidFill>
                <a:latin typeface="Times New Roman"/>
                <a:ea typeface="Times New Roman"/>
                <a:cs typeface="Times New Roman"/>
                <a:sym typeface="Times New Roman"/>
              </a:rPr>
              <a:t>Methods</a:t>
            </a:r>
            <a:endParaRPr sz="4000" dirty="0"/>
          </a:p>
        </p:txBody>
      </p:sp>
      <p:sp>
        <p:nvSpPr>
          <p:cNvPr id="95" name="Google Shape;95;p1"/>
          <p:cNvSpPr/>
          <p:nvPr/>
        </p:nvSpPr>
        <p:spPr>
          <a:xfrm>
            <a:off x="3302263" y="4526204"/>
            <a:ext cx="4978137" cy="821159"/>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dirty="0">
                <a:solidFill>
                  <a:schemeClr val="accent2"/>
                </a:solidFill>
                <a:latin typeface="Times New Roman"/>
                <a:ea typeface="Times New Roman"/>
                <a:cs typeface="Times New Roman"/>
                <a:sym typeface="Times New Roman"/>
              </a:rPr>
              <a:t>Introduction</a:t>
            </a:r>
            <a:endParaRPr sz="4000" dirty="0"/>
          </a:p>
        </p:txBody>
      </p:sp>
      <p:sp>
        <p:nvSpPr>
          <p:cNvPr id="97" name="Google Shape;97;p1"/>
          <p:cNvSpPr/>
          <p:nvPr/>
        </p:nvSpPr>
        <p:spPr>
          <a:xfrm>
            <a:off x="18048999" y="32063696"/>
            <a:ext cx="2701893" cy="584735"/>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dirty="0">
                <a:solidFill>
                  <a:schemeClr val="accent2"/>
                </a:solidFill>
                <a:latin typeface="Times New Roman"/>
                <a:ea typeface="Times New Roman"/>
                <a:cs typeface="Times New Roman"/>
                <a:sym typeface="Times New Roman"/>
              </a:rPr>
              <a:t>References</a:t>
            </a:r>
            <a:endParaRPr sz="3200" dirty="0"/>
          </a:p>
        </p:txBody>
      </p:sp>
      <p:sp>
        <p:nvSpPr>
          <p:cNvPr id="98" name="Google Shape;98;p1"/>
          <p:cNvSpPr txBox="1"/>
          <p:nvPr/>
        </p:nvSpPr>
        <p:spPr>
          <a:xfrm>
            <a:off x="20750892" y="31936448"/>
            <a:ext cx="8338640" cy="800179"/>
          </a:xfrm>
          <a:prstGeom prst="rect">
            <a:avLst/>
          </a:prstGeom>
          <a:noFill/>
          <a:ln>
            <a:noFill/>
          </a:ln>
        </p:spPr>
        <p:txBody>
          <a:bodyPr spcFirstLastPara="1" wrap="square" lIns="91425" tIns="45700" rIns="91425" bIns="45700" anchor="t" anchorCtr="0">
            <a:spAutoFit/>
          </a:bodyPr>
          <a:lstStyle/>
          <a:p>
            <a:pPr marL="171450" lvl="0" indent="-171450" algn="l" rtl="0">
              <a:spcBef>
                <a:spcPts val="1200"/>
              </a:spcBef>
              <a:spcAft>
                <a:spcPts val="0"/>
              </a:spcAft>
              <a:buSzPts val="1100"/>
              <a:buFont typeface="Arial" panose="020B0604020202020204" pitchFamily="34" charset="0"/>
              <a:buChar char="•"/>
            </a:pPr>
            <a:r>
              <a:rPr lang="en-US" sz="3600" dirty="0">
                <a:solidFill>
                  <a:schemeClr val="dk1"/>
                </a:solidFill>
                <a:latin typeface="Times New Roman" panose="02020603050405020304" pitchFamily="18" charset="0"/>
                <a:cs typeface="Times New Roman" panose="02020603050405020304" pitchFamily="18" charset="0"/>
              </a:rPr>
              <a:t>**Contact Author for a list of references**</a:t>
            </a:r>
            <a:endParaRPr sz="3600" dirty="0">
              <a:solidFill>
                <a:schemeClr val="dk1"/>
              </a:solidFill>
              <a:latin typeface="Times New Roman" panose="02020603050405020304" pitchFamily="18" charset="0"/>
              <a:cs typeface="Times New Roman" panose="02020603050405020304" pitchFamily="18" charset="0"/>
            </a:endParaRPr>
          </a:p>
        </p:txBody>
      </p:sp>
      <p:sp>
        <p:nvSpPr>
          <p:cNvPr id="99" name="Google Shape;99;p1"/>
          <p:cNvSpPr/>
          <p:nvPr/>
        </p:nvSpPr>
        <p:spPr>
          <a:xfrm>
            <a:off x="29328338" y="32172884"/>
            <a:ext cx="2945885" cy="584775"/>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dirty="0">
                <a:solidFill>
                  <a:schemeClr val="accent2"/>
                </a:solidFill>
                <a:latin typeface="Times New Roman"/>
                <a:ea typeface="Times New Roman"/>
                <a:cs typeface="Times New Roman"/>
                <a:sym typeface="Times New Roman"/>
              </a:rPr>
              <a:t>Contact info:</a:t>
            </a:r>
            <a:endParaRPr dirty="0"/>
          </a:p>
        </p:txBody>
      </p:sp>
      <p:sp>
        <p:nvSpPr>
          <p:cNvPr id="100" name="Google Shape;100;p1"/>
          <p:cNvSpPr txBox="1"/>
          <p:nvPr/>
        </p:nvSpPr>
        <p:spPr>
          <a:xfrm>
            <a:off x="32638841" y="32234479"/>
            <a:ext cx="9119782"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Times New Roman"/>
                <a:ea typeface="Times New Roman"/>
                <a:cs typeface="Times New Roman"/>
                <a:sym typeface="Times New Roman"/>
              </a:rPr>
              <a:t>Joel </a:t>
            </a:r>
            <a:r>
              <a:rPr lang="en-US" sz="2800" dirty="0" err="1">
                <a:solidFill>
                  <a:schemeClr val="dk1"/>
                </a:solidFill>
                <a:latin typeface="Times New Roman"/>
                <a:ea typeface="Times New Roman"/>
                <a:cs typeface="Times New Roman"/>
                <a:sym typeface="Times New Roman"/>
              </a:rPr>
              <a:t>Bocanegra</a:t>
            </a:r>
            <a:r>
              <a:rPr lang="en-US" sz="2800" dirty="0">
                <a:solidFill>
                  <a:schemeClr val="dk1"/>
                </a:solidFill>
                <a:latin typeface="Times New Roman"/>
                <a:ea typeface="Times New Roman"/>
                <a:cs typeface="Times New Roman"/>
                <a:sym typeface="Times New Roman"/>
              </a:rPr>
              <a:t> – bocajoel@isu.edu </a:t>
            </a:r>
            <a:endParaRPr sz="2800" dirty="0"/>
          </a:p>
        </p:txBody>
      </p:sp>
      <p:sp>
        <p:nvSpPr>
          <p:cNvPr id="103" name="Google Shape;103;p1"/>
          <p:cNvSpPr txBox="1"/>
          <p:nvPr/>
        </p:nvSpPr>
        <p:spPr>
          <a:xfrm>
            <a:off x="733303" y="5873965"/>
            <a:ext cx="10420709" cy="5170606"/>
          </a:xfrm>
          <a:prstGeom prst="rect">
            <a:avLst/>
          </a:prstGeom>
          <a:noFill/>
          <a:ln>
            <a:noFill/>
          </a:ln>
        </p:spPr>
        <p:txBody>
          <a:bodyPr spcFirstLastPara="1" wrap="square" lIns="91425" tIns="45700" rIns="91425" bIns="45700" anchor="t" anchorCtr="0">
            <a:spAutoFit/>
          </a:bodyPr>
          <a:lstStyle/>
          <a:p>
            <a:pPr marL="457200" lvl="0" indent="-457200">
              <a:spcBef>
                <a:spcPts val="1200"/>
              </a:spcBef>
              <a:buFont typeface="Arial" panose="020B0604020202020204" pitchFamily="34" charset="0"/>
              <a:buChar char="•"/>
            </a:pPr>
            <a:r>
              <a:rPr lang="en-US" sz="3200" dirty="0">
                <a:solidFill>
                  <a:schemeClr val="dk1"/>
                </a:solidFill>
                <a:latin typeface="Times New Roman" panose="02020603050405020304" pitchFamily="18" charset="0"/>
                <a:ea typeface="Times New Roman"/>
                <a:cs typeface="Times New Roman" panose="02020603050405020304" pitchFamily="18" charset="0"/>
                <a:sym typeface="Times New Roman"/>
              </a:rPr>
              <a:t>The COVID-19 pandemic necessitated significant changes in the way instruction was delivered (</a:t>
            </a:r>
            <a:r>
              <a:rPr lang="en-US" sz="3200" dirty="0" err="1">
                <a:solidFill>
                  <a:schemeClr val="dk1"/>
                </a:solidFill>
                <a:latin typeface="Times New Roman" panose="02020603050405020304" pitchFamily="18" charset="0"/>
                <a:ea typeface="Times New Roman"/>
                <a:cs typeface="Times New Roman" panose="02020603050405020304" pitchFamily="18" charset="0"/>
                <a:sym typeface="Times New Roman"/>
              </a:rPr>
              <a:t>Karadag</a:t>
            </a:r>
            <a:r>
              <a:rPr lang="en-US" sz="3200" dirty="0">
                <a:solidFill>
                  <a:schemeClr val="dk1"/>
                </a:solidFill>
                <a:latin typeface="Times New Roman" panose="02020603050405020304" pitchFamily="18" charset="0"/>
                <a:ea typeface="Times New Roman"/>
                <a:cs typeface="Times New Roman" panose="02020603050405020304" pitchFamily="18" charset="0"/>
                <a:sym typeface="Times New Roman"/>
              </a:rPr>
              <a:t> et al., 2021). </a:t>
            </a:r>
          </a:p>
          <a:p>
            <a:pPr marL="457200" lvl="0" indent="-457200">
              <a:buFont typeface="Arial" panose="020B0604020202020204" pitchFamily="34" charset="0"/>
              <a:buChar char="•"/>
            </a:pPr>
            <a:r>
              <a:rPr lang="en-US" sz="3200" dirty="0">
                <a:solidFill>
                  <a:schemeClr val="dk1"/>
                </a:solidFill>
                <a:latin typeface="Times New Roman" panose="02020603050405020304" pitchFamily="18" charset="0"/>
                <a:ea typeface="Times New Roman"/>
                <a:cs typeface="Times New Roman" panose="02020603050405020304" pitchFamily="18" charset="0"/>
                <a:sym typeface="Times New Roman"/>
              </a:rPr>
              <a:t>Increased technology use impacted both student and instructor (Dwivedi et al., 2020; Huang et al., 2020). </a:t>
            </a:r>
          </a:p>
          <a:p>
            <a:pPr marL="457200" lvl="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This study aimed to develop a better understanding of job satisfaction related instructional changes due to COVID-19.</a:t>
            </a:r>
          </a:p>
          <a:p>
            <a:pPr marL="457200" indent="-457200">
              <a:buFont typeface="Arial" panose="020B0604020202020204" pitchFamily="34" charset="0"/>
              <a:buChar char="•"/>
            </a:pPr>
            <a:r>
              <a:rPr lang="en-US" sz="3200" dirty="0"/>
              <a:t>Changes made to instructional delivery due to COVID is a reality that has contributed both positively and negatively to job satisfaction. </a:t>
            </a:r>
          </a:p>
          <a:p>
            <a:pPr lvl="0"/>
            <a:endParaRPr lang="en-US" sz="3200" dirty="0">
              <a:latin typeface="Times New Roman" panose="02020603050405020304" pitchFamily="18" charset="0"/>
              <a:cs typeface="Times New Roman" panose="02020603050405020304" pitchFamily="18" charset="0"/>
            </a:endParaRPr>
          </a:p>
        </p:txBody>
      </p:sp>
      <p:sp>
        <p:nvSpPr>
          <p:cNvPr id="107" name="Google Shape;107;p1"/>
          <p:cNvSpPr txBox="1"/>
          <p:nvPr/>
        </p:nvSpPr>
        <p:spPr>
          <a:xfrm>
            <a:off x="19202400" y="21878565"/>
            <a:ext cx="6574912" cy="584735"/>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accent2"/>
                </a:solidFill>
                <a:latin typeface="Times New Roman"/>
                <a:cs typeface="Times New Roman"/>
                <a:sym typeface="Times New Roman"/>
              </a:rPr>
              <a:t>Dissatisfaction to Job</a:t>
            </a:r>
            <a:endParaRPr b="1" dirty="0">
              <a:solidFill>
                <a:schemeClr val="accent2"/>
              </a:solidFill>
            </a:endParaRPr>
          </a:p>
        </p:txBody>
      </p:sp>
      <p:graphicFrame>
        <p:nvGraphicFramePr>
          <p:cNvPr id="112" name="Google Shape;112;p1"/>
          <p:cNvGraphicFramePr/>
          <p:nvPr>
            <p:extLst>
              <p:ext uri="{D42A27DB-BD31-4B8C-83A1-F6EECF244321}">
                <p14:modId xmlns:p14="http://schemas.microsoft.com/office/powerpoint/2010/main" val="3630705395"/>
              </p:ext>
            </p:extLst>
          </p:nvPr>
        </p:nvGraphicFramePr>
        <p:xfrm>
          <a:off x="24341876" y="6267406"/>
          <a:ext cx="13587436" cy="15056067"/>
        </p:xfrm>
        <a:graphic>
          <a:graphicData uri="http://schemas.openxmlformats.org/drawingml/2006/table">
            <a:tbl>
              <a:tblPr>
                <a:noFill/>
                <a:tableStyleId>{0A9F0AE0-C119-403E-9C2E-D21585E995AE}</a:tableStyleId>
              </a:tblPr>
              <a:tblGrid>
                <a:gridCol w="5568897">
                  <a:extLst>
                    <a:ext uri="{9D8B030D-6E8A-4147-A177-3AD203B41FA5}">
                      <a16:colId xmlns:a16="http://schemas.microsoft.com/office/drawing/2014/main" val="20000"/>
                    </a:ext>
                  </a:extLst>
                </a:gridCol>
                <a:gridCol w="5183899">
                  <a:extLst>
                    <a:ext uri="{9D8B030D-6E8A-4147-A177-3AD203B41FA5}">
                      <a16:colId xmlns:a16="http://schemas.microsoft.com/office/drawing/2014/main" val="20001"/>
                    </a:ext>
                  </a:extLst>
                </a:gridCol>
                <a:gridCol w="2834640">
                  <a:extLst>
                    <a:ext uri="{9D8B030D-6E8A-4147-A177-3AD203B41FA5}">
                      <a16:colId xmlns:a16="http://schemas.microsoft.com/office/drawing/2014/main" val="20002"/>
                    </a:ext>
                  </a:extLst>
                </a:gridCol>
              </a:tblGrid>
              <a:tr h="1012263">
                <a:tc>
                  <a:txBody>
                    <a:bodyPr/>
                    <a:lstStyle/>
                    <a:p>
                      <a:pPr marL="0" lvl="1" indent="0" algn="ctr" rtl="0">
                        <a:lnSpc>
                          <a:spcPct val="115000"/>
                        </a:lnSpc>
                        <a:spcBef>
                          <a:spcPts val="1200"/>
                        </a:spcBef>
                        <a:spcAft>
                          <a:spcPts val="0"/>
                        </a:spcAft>
                        <a:buNone/>
                      </a:pPr>
                      <a:r>
                        <a:rPr lang="en-US" sz="2400" b="1" dirty="0">
                          <a:latin typeface="Times New Roman"/>
                          <a:ea typeface="Times New Roman"/>
                          <a:cs typeface="Times New Roman"/>
                          <a:sym typeface="Times New Roman"/>
                        </a:rPr>
                        <a:t>Initial Codes Combine Into Clusters</a:t>
                      </a:r>
                      <a:endParaRPr sz="2400" b="1" dirty="0">
                        <a:latin typeface="Times New Roman"/>
                        <a:ea typeface="Times New Roman"/>
                        <a:cs typeface="Times New Roman"/>
                        <a:sym typeface="Times New Roman"/>
                      </a:endParaRPr>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2400" b="1" dirty="0">
                          <a:latin typeface="Times New Roman"/>
                          <a:ea typeface="Times New Roman"/>
                          <a:cs typeface="Times New Roman"/>
                          <a:sym typeface="Times New Roman"/>
                        </a:rPr>
                        <a:t>Developed Themes with Initial Codes/Clusters</a:t>
                      </a:r>
                      <a:endParaRPr sz="2400" b="1" dirty="0">
                        <a:latin typeface="Times New Roman"/>
                        <a:ea typeface="Times New Roman"/>
                        <a:cs typeface="Times New Roman"/>
                        <a:sym typeface="Times New Roman"/>
                      </a:endParaRPr>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2400" b="1" dirty="0">
                          <a:latin typeface="Times New Roman"/>
                          <a:ea typeface="Times New Roman"/>
                          <a:cs typeface="Times New Roman"/>
                          <a:sym typeface="Times New Roman"/>
                        </a:rPr>
                        <a:t>Percentage of coded lines attributed to the themes</a:t>
                      </a:r>
                      <a:endParaRPr sz="2400" b="1" dirty="0">
                        <a:latin typeface="Times New Roman"/>
                        <a:ea typeface="Times New Roman"/>
                        <a:cs typeface="Times New Roman"/>
                        <a:sym typeface="Times New Roman"/>
                      </a:endParaRPr>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2803781">
                <a:tc>
                  <a:txBody>
                    <a:bodyPr/>
                    <a:lstStyle/>
                    <a:p>
                      <a:pPr marL="0" marR="0" lvl="0" indent="0" algn="l" rtl="0">
                        <a:lnSpc>
                          <a:spcPct val="100000"/>
                        </a:lnSpc>
                        <a:spcBef>
                          <a:spcPts val="0"/>
                        </a:spcBef>
                        <a:spcAft>
                          <a:spcPts val="0"/>
                        </a:spcAft>
                        <a:buNone/>
                      </a:pPr>
                      <a:r>
                        <a:rPr lang="en-US" sz="2400" b="0" dirty="0">
                          <a:solidFill>
                            <a:schemeClr val="dk1"/>
                          </a:solidFill>
                          <a:latin typeface="Times New Roman"/>
                          <a:ea typeface="Times New Roman"/>
                          <a:cs typeface="Times New Roman"/>
                          <a:sym typeface="Times New Roman"/>
                        </a:rPr>
                        <a:t>1. Time saving by no driving and zoom meeting</a:t>
                      </a:r>
                      <a:endParaRPr sz="2400" b="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US" sz="2400" b="0" dirty="0">
                          <a:solidFill>
                            <a:schemeClr val="dk1"/>
                          </a:solidFill>
                          <a:latin typeface="Times New Roman"/>
                          <a:ea typeface="Times New Roman"/>
                          <a:cs typeface="Times New Roman"/>
                          <a:sym typeface="Times New Roman"/>
                        </a:rPr>
                        <a:t>2. Time with animals and Family</a:t>
                      </a:r>
                      <a:endParaRPr sz="2400" b="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US" sz="2400" b="0" dirty="0">
                          <a:solidFill>
                            <a:schemeClr val="dk1"/>
                          </a:solidFill>
                          <a:latin typeface="Times New Roman"/>
                          <a:ea typeface="Times New Roman"/>
                          <a:cs typeface="Times New Roman"/>
                          <a:sym typeface="Times New Roman"/>
                        </a:rPr>
                        <a:t>3. Informal time with colleagues and students/COVID made things better </a:t>
                      </a:r>
                      <a:endParaRPr sz="2400" b="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US" sz="2400" b="0" dirty="0">
                          <a:solidFill>
                            <a:schemeClr val="dk1"/>
                          </a:solidFill>
                          <a:latin typeface="Times New Roman"/>
                          <a:ea typeface="Times New Roman"/>
                          <a:cs typeface="Times New Roman"/>
                          <a:sym typeface="Times New Roman"/>
                        </a:rPr>
                        <a:t>4. New skill learned</a:t>
                      </a:r>
                      <a:endParaRPr sz="2400" b="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US" sz="2400" b="0" dirty="0">
                          <a:solidFill>
                            <a:schemeClr val="dk1"/>
                          </a:solidFill>
                          <a:latin typeface="Times New Roman"/>
                          <a:ea typeface="Times New Roman"/>
                          <a:cs typeface="Times New Roman"/>
                          <a:sym typeface="Times New Roman"/>
                        </a:rPr>
                        <a:t>5. Easy access to campus resources</a:t>
                      </a:r>
                      <a:endParaRPr sz="2400" b="0" dirty="0">
                        <a:latin typeface="Times New Roman"/>
                        <a:ea typeface="Times New Roman"/>
                        <a:cs typeface="Times New Roman"/>
                        <a:sym typeface="Times New Roman"/>
                      </a:endParaRPr>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3200" dirty="0">
                          <a:latin typeface="Times New Roman"/>
                          <a:ea typeface="Times New Roman"/>
                          <a:cs typeface="Times New Roman"/>
                          <a:sym typeface="Times New Roman"/>
                        </a:rPr>
                        <a:t>Time Leading to Opportunities and job satisfaction</a:t>
                      </a:r>
                      <a:endParaRPr sz="3200" dirty="0">
                        <a:latin typeface="Times New Roman"/>
                        <a:ea typeface="Times New Roman"/>
                        <a:cs typeface="Times New Roman"/>
                        <a:sym typeface="Times New Roman"/>
                      </a:endParaRPr>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4800" dirty="0">
                          <a:latin typeface="Times New Roman"/>
                          <a:ea typeface="Times New Roman"/>
                          <a:cs typeface="Times New Roman"/>
                          <a:sym typeface="Times New Roman"/>
                        </a:rPr>
                        <a:t>25% </a:t>
                      </a:r>
                      <a:endParaRPr sz="4800" dirty="0">
                        <a:latin typeface="Times New Roman"/>
                        <a:ea typeface="Times New Roman"/>
                        <a:cs typeface="Times New Roman"/>
                        <a:sym typeface="Times New Roman"/>
                      </a:endParaRPr>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2056098">
                <a:tc>
                  <a:txBody>
                    <a:bodyPr/>
                    <a:lstStyle/>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1. Lack of informal interaction with colleagues &amp; Lack of interaction with Students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2. Social Isolation</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3. Limited interaction with community</a:t>
                      </a:r>
                      <a:endParaRPr sz="2400" dirty="0">
                        <a:solidFill>
                          <a:schemeClr val="dk1"/>
                        </a:solidFill>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3200" dirty="0">
                          <a:latin typeface="Times New Roman"/>
                          <a:ea typeface="Times New Roman"/>
                          <a:cs typeface="Times New Roman"/>
                          <a:sym typeface="Times New Roman"/>
                        </a:rPr>
                        <a:t>Feelings of Isolation due to COVID</a:t>
                      </a:r>
                      <a:endParaRPr sz="32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4800" dirty="0">
                          <a:latin typeface="Times New Roman"/>
                          <a:ea typeface="Times New Roman"/>
                          <a:cs typeface="Times New Roman"/>
                          <a:sym typeface="Times New Roman"/>
                        </a:rPr>
                        <a:t>24%</a:t>
                      </a:r>
                      <a:endParaRPr sz="48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3551464">
                <a:tc>
                  <a:txBody>
                    <a:bodyPr/>
                    <a:lstStyle/>
                    <a:p>
                      <a:pPr marL="0" lvl="0" indent="0" algn="l" rtl="0">
                        <a:lnSpc>
                          <a:spcPct val="100000"/>
                        </a:lnSpc>
                        <a:spcBef>
                          <a:spcPts val="0"/>
                        </a:spcBef>
                        <a:spcAft>
                          <a:spcPts val="0"/>
                        </a:spcAft>
                        <a:buNone/>
                      </a:pPr>
                      <a:r>
                        <a:rPr lang="en-US" sz="1800" dirty="0">
                          <a:solidFill>
                            <a:schemeClr val="dk1"/>
                          </a:solidFill>
                          <a:latin typeface="Times New Roman"/>
                          <a:ea typeface="Times New Roman"/>
                          <a:cs typeface="Times New Roman"/>
                          <a:sym typeface="Times New Roman"/>
                        </a:rPr>
                        <a:t>1</a:t>
                      </a:r>
                      <a:r>
                        <a:rPr lang="en-US" sz="2400" dirty="0">
                          <a:solidFill>
                            <a:schemeClr val="dk1"/>
                          </a:solidFill>
                          <a:latin typeface="Times New Roman"/>
                          <a:ea typeface="Times New Roman"/>
                          <a:cs typeface="Times New Roman"/>
                          <a:sym typeface="Times New Roman"/>
                        </a:rPr>
                        <a:t>. COVID classroom Anxiety</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2. Family/work balance</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3. Time management challenges and stress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4. Burnout</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5. </a:t>
                      </a:r>
                      <a:r>
                        <a:rPr lang="en-US" sz="2400">
                          <a:solidFill>
                            <a:schemeClr val="dk1"/>
                          </a:solidFill>
                          <a:latin typeface="Times New Roman"/>
                          <a:ea typeface="Times New Roman"/>
                          <a:cs typeface="Times New Roman"/>
                          <a:sym typeface="Times New Roman"/>
                        </a:rPr>
                        <a:t>COVID </a:t>
                      </a:r>
                      <a:r>
                        <a:rPr lang="en-US" sz="2400" dirty="0">
                          <a:solidFill>
                            <a:schemeClr val="dk1"/>
                          </a:solidFill>
                          <a:latin typeface="Times New Roman"/>
                          <a:ea typeface="Times New Roman"/>
                          <a:cs typeface="Times New Roman"/>
                          <a:sym typeface="Times New Roman"/>
                        </a:rPr>
                        <a:t>concerns for family health</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6. Vaccine and mental health wellness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7. Financial challenges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8. Negative zoom meetings and zoom fatigue</a:t>
                      </a:r>
                      <a:endParaRPr sz="2400" b="1" dirty="0">
                        <a:solidFill>
                          <a:srgbClr val="FFFF00"/>
                        </a:solidFill>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3200" dirty="0">
                          <a:latin typeface="Times New Roman"/>
                          <a:ea typeface="Times New Roman"/>
                          <a:cs typeface="Times New Roman"/>
                          <a:sym typeface="Times New Roman"/>
                        </a:rPr>
                        <a:t>Contributors to Burnout and Dissatisfaction with Job</a:t>
                      </a:r>
                      <a:endParaRPr sz="32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4800" dirty="0">
                          <a:latin typeface="Times New Roman"/>
                          <a:ea typeface="Times New Roman"/>
                          <a:cs typeface="Times New Roman"/>
                          <a:sym typeface="Times New Roman"/>
                        </a:rPr>
                        <a:t>14%</a:t>
                      </a:r>
                      <a:endParaRPr sz="48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3177622">
                <a:tc>
                  <a:txBody>
                    <a:bodyPr/>
                    <a:lstStyle/>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1. University related challenges = more work and increased expectations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2. Lack of access to students for assessment practice</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3. Unnecessary meetings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4.  Supporting challenges with students Student complaints -homework and faculty &amp; Faculty complaints</a:t>
                      </a:r>
                      <a:endParaRPr sz="2400" b="1" dirty="0">
                        <a:solidFill>
                          <a:srgbClr val="FF0000"/>
                        </a:solidFill>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3200" dirty="0">
                          <a:latin typeface="Times New Roman"/>
                          <a:ea typeface="Times New Roman"/>
                          <a:cs typeface="Times New Roman"/>
                          <a:sym typeface="Times New Roman"/>
                        </a:rPr>
                        <a:t>Described University Related Challenges Onset by COVID</a:t>
                      </a:r>
                      <a:endParaRPr sz="32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4800" dirty="0">
                          <a:latin typeface="Times New Roman"/>
                          <a:ea typeface="Times New Roman"/>
                          <a:cs typeface="Times New Roman"/>
                          <a:sym typeface="Times New Roman"/>
                        </a:rPr>
                        <a:t>17%</a:t>
                      </a:r>
                      <a:endParaRPr sz="48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r h="2056098">
                <a:tc>
                  <a:txBody>
                    <a:bodyPr/>
                    <a:lstStyle/>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1.  Pedagogical challenges</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2.  Learning new skills but challenging</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3. Lack of comfortable office</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4.  Physical challenges /somatization</a:t>
                      </a:r>
                      <a:endParaRPr sz="2400"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US" sz="2400" dirty="0">
                          <a:solidFill>
                            <a:schemeClr val="dk1"/>
                          </a:solidFill>
                          <a:latin typeface="Times New Roman"/>
                          <a:ea typeface="Times New Roman"/>
                          <a:cs typeface="Times New Roman"/>
                          <a:sym typeface="Times New Roman"/>
                        </a:rPr>
                        <a:t>5. Worldview reflection</a:t>
                      </a:r>
                      <a:endParaRPr sz="2400" dirty="0">
                        <a:solidFill>
                          <a:schemeClr val="dk1"/>
                        </a:solidFill>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3200" dirty="0">
                          <a:latin typeface="Times New Roman"/>
                          <a:ea typeface="Times New Roman"/>
                          <a:cs typeface="Times New Roman"/>
                          <a:sym typeface="Times New Roman"/>
                        </a:rPr>
                        <a:t>Pedagogical Challenges That Lead to Job Dissatisfaction</a:t>
                      </a:r>
                      <a:endParaRPr sz="32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lvl="0" indent="0" algn="ctr" rtl="0">
                        <a:lnSpc>
                          <a:spcPct val="115000"/>
                        </a:lnSpc>
                        <a:spcBef>
                          <a:spcPts val="1200"/>
                        </a:spcBef>
                        <a:spcAft>
                          <a:spcPts val="0"/>
                        </a:spcAft>
                        <a:buNone/>
                      </a:pPr>
                      <a:r>
                        <a:rPr lang="en-US" sz="4800" dirty="0">
                          <a:latin typeface="Times New Roman"/>
                          <a:ea typeface="Times New Roman"/>
                          <a:cs typeface="Times New Roman"/>
                          <a:sym typeface="Times New Roman"/>
                        </a:rPr>
                        <a:t>8%</a:t>
                      </a:r>
                      <a:endParaRPr sz="4800" dirty="0">
                        <a:latin typeface="Times New Roman"/>
                        <a:ea typeface="Times New Roman"/>
                        <a:cs typeface="Times New Roman"/>
                        <a:sym typeface="Times New Roman"/>
                      </a:endParaRPr>
                    </a:p>
                  </a:txBody>
                  <a:tcPr marL="68575" marR="68575" marT="91425" marB="91425">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C829A860-3381-4476-A6F0-8B29F5BF8113}"/>
              </a:ext>
            </a:extLst>
          </p:cNvPr>
          <p:cNvSpPr txBox="1"/>
          <p:nvPr/>
        </p:nvSpPr>
        <p:spPr>
          <a:xfrm>
            <a:off x="2318626" y="28926699"/>
            <a:ext cx="1717968"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References</a:t>
            </a:r>
          </a:p>
        </p:txBody>
      </p:sp>
      <p:sp>
        <p:nvSpPr>
          <p:cNvPr id="3" name="TextBox 2">
            <a:extLst>
              <a:ext uri="{FF2B5EF4-FFF2-40B4-BE49-F238E27FC236}">
                <a16:creationId xmlns:a16="http://schemas.microsoft.com/office/drawing/2014/main" id="{1C7E3177-7BCF-4A15-8CF8-9A4FC7C5D86F}"/>
              </a:ext>
            </a:extLst>
          </p:cNvPr>
          <p:cNvSpPr txBox="1"/>
          <p:nvPr/>
        </p:nvSpPr>
        <p:spPr>
          <a:xfrm>
            <a:off x="671829" y="13192110"/>
            <a:ext cx="12142544" cy="7478970"/>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t>An overwhelming 25% of the lines coded discussed increased job satisfaction due to the use of technology. Some comments include: </a:t>
            </a:r>
          </a:p>
          <a:p>
            <a:pPr lvl="0"/>
            <a:endParaRPr lang="en-US" sz="3200" dirty="0"/>
          </a:p>
          <a:p>
            <a:pPr marL="285750" lvl="0" indent="-285750">
              <a:buFont typeface="Arial" panose="020B0604020202020204" pitchFamily="34" charset="0"/>
              <a:buChar char="•"/>
            </a:pPr>
            <a:r>
              <a:rPr lang="en-US" sz="3000" b="1" i="1" dirty="0"/>
              <a:t>“The online environment will enable me to take on a senior leadership position as Associate Chair in our Department--something I never would have been able to do before.”</a:t>
            </a:r>
          </a:p>
          <a:p>
            <a:pPr marL="285750" lvl="0" indent="-285750">
              <a:buFont typeface="Arial" panose="020B0604020202020204" pitchFamily="34" charset="0"/>
              <a:buChar char="•"/>
            </a:pPr>
            <a:r>
              <a:rPr lang="en-US" sz="3000" b="1" i="1" dirty="0"/>
              <a:t>“Department and committee meetings are now conducted on Zoom and they run much more efficiently”</a:t>
            </a:r>
          </a:p>
          <a:p>
            <a:pPr marL="285750" lvl="0" indent="-285750">
              <a:buFont typeface="Arial" panose="020B0604020202020204" pitchFamily="34" charset="0"/>
              <a:buChar char="•"/>
            </a:pPr>
            <a:r>
              <a:rPr lang="en-US" sz="3000" b="1" i="1" dirty="0"/>
              <a:t>“Love it, learning new programs and applications that streamline my work, made me more efficient “ </a:t>
            </a:r>
          </a:p>
          <a:p>
            <a:pPr marL="285750" lvl="0" indent="-285750">
              <a:buFont typeface="Arial" panose="020B0604020202020204" pitchFamily="34" charset="0"/>
              <a:buChar char="•"/>
            </a:pPr>
            <a:r>
              <a:rPr lang="en-US" sz="3000" b="1" i="1" dirty="0"/>
              <a:t>“recording lectures is convenient and students can watch and re-watch” </a:t>
            </a:r>
          </a:p>
          <a:p>
            <a:pPr marL="285750" lvl="0" indent="-285750">
              <a:buFont typeface="Arial" panose="020B0604020202020204" pitchFamily="34" charset="0"/>
              <a:buChar char="•"/>
            </a:pPr>
            <a:r>
              <a:rPr lang="en-US" sz="3000" b="1" i="1" dirty="0"/>
              <a:t>“There are no side conversations and we all have the time displayed on our computers--which seems to keep us on task. This has increased my job satisfaction!”</a:t>
            </a:r>
          </a:p>
          <a:p>
            <a:pPr marL="285750" lvl="0" indent="-285750">
              <a:buFont typeface="Arial" panose="020B0604020202020204" pitchFamily="34" charset="0"/>
              <a:buChar char="•"/>
            </a:pPr>
            <a:endParaRPr lang="en-US" sz="3200" b="1" i="1" dirty="0"/>
          </a:p>
        </p:txBody>
      </p:sp>
      <p:grpSp>
        <p:nvGrpSpPr>
          <p:cNvPr id="27" name="Group 26">
            <a:extLst>
              <a:ext uri="{FF2B5EF4-FFF2-40B4-BE49-F238E27FC236}">
                <a16:creationId xmlns:a16="http://schemas.microsoft.com/office/drawing/2014/main" id="{B51D4BA9-39F3-4789-862E-38174741E827}"/>
              </a:ext>
            </a:extLst>
          </p:cNvPr>
          <p:cNvGrpSpPr/>
          <p:nvPr/>
        </p:nvGrpSpPr>
        <p:grpSpPr>
          <a:xfrm>
            <a:off x="12814373" y="6429017"/>
            <a:ext cx="10593313" cy="11023030"/>
            <a:chOff x="6060558" y="5996763"/>
            <a:chExt cx="13141842" cy="12574774"/>
          </a:xfrm>
        </p:grpSpPr>
        <p:sp>
          <p:nvSpPr>
            <p:cNvPr id="28" name="Rectangle 27">
              <a:extLst>
                <a:ext uri="{FF2B5EF4-FFF2-40B4-BE49-F238E27FC236}">
                  <a16:creationId xmlns:a16="http://schemas.microsoft.com/office/drawing/2014/main" id="{D9578127-AD74-4BD9-BE4C-E18AEE15EDDC}"/>
                </a:ext>
              </a:extLst>
            </p:cNvPr>
            <p:cNvSpPr/>
            <p:nvPr/>
          </p:nvSpPr>
          <p:spPr>
            <a:xfrm>
              <a:off x="6687875" y="5996763"/>
              <a:ext cx="11887200" cy="1360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t>Data Collected through Open Response</a:t>
              </a:r>
            </a:p>
          </p:txBody>
        </p:sp>
        <p:sp>
          <p:nvSpPr>
            <p:cNvPr id="29" name="Rectangle 28">
              <a:extLst>
                <a:ext uri="{FF2B5EF4-FFF2-40B4-BE49-F238E27FC236}">
                  <a16:creationId xmlns:a16="http://schemas.microsoft.com/office/drawing/2014/main" id="{2D52BC27-4850-4559-B1AB-3CBAEB34D142}"/>
                </a:ext>
              </a:extLst>
            </p:cNvPr>
            <p:cNvSpPr/>
            <p:nvPr/>
          </p:nvSpPr>
          <p:spPr>
            <a:xfrm>
              <a:off x="6060559" y="7953154"/>
              <a:ext cx="4040372" cy="956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Phase I</a:t>
              </a:r>
            </a:p>
          </p:txBody>
        </p:sp>
        <p:sp>
          <p:nvSpPr>
            <p:cNvPr id="30" name="Rectangle 29">
              <a:extLst>
                <a:ext uri="{FF2B5EF4-FFF2-40B4-BE49-F238E27FC236}">
                  <a16:creationId xmlns:a16="http://schemas.microsoft.com/office/drawing/2014/main" id="{6B263C16-93C9-4549-A3B6-526CD691CCBA}"/>
                </a:ext>
              </a:extLst>
            </p:cNvPr>
            <p:cNvSpPr/>
            <p:nvPr/>
          </p:nvSpPr>
          <p:spPr>
            <a:xfrm>
              <a:off x="10611293" y="7953154"/>
              <a:ext cx="4040372" cy="956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Phase II</a:t>
              </a:r>
            </a:p>
          </p:txBody>
        </p:sp>
        <p:sp>
          <p:nvSpPr>
            <p:cNvPr id="31" name="Rectangle 30">
              <a:extLst>
                <a:ext uri="{FF2B5EF4-FFF2-40B4-BE49-F238E27FC236}">
                  <a16:creationId xmlns:a16="http://schemas.microsoft.com/office/drawing/2014/main" id="{8A8B197B-C178-42DB-ABDE-8ABDF1361CB6}"/>
                </a:ext>
              </a:extLst>
            </p:cNvPr>
            <p:cNvSpPr/>
            <p:nvPr/>
          </p:nvSpPr>
          <p:spPr>
            <a:xfrm>
              <a:off x="15162028" y="7953154"/>
              <a:ext cx="4040372" cy="956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Phase III</a:t>
              </a:r>
            </a:p>
          </p:txBody>
        </p:sp>
        <p:sp>
          <p:nvSpPr>
            <p:cNvPr id="32" name="Rectangle 31">
              <a:extLst>
                <a:ext uri="{FF2B5EF4-FFF2-40B4-BE49-F238E27FC236}">
                  <a16:creationId xmlns:a16="http://schemas.microsoft.com/office/drawing/2014/main" id="{7F6EC191-A5BE-4288-85BD-F657E28225C6}"/>
                </a:ext>
              </a:extLst>
            </p:cNvPr>
            <p:cNvSpPr/>
            <p:nvPr/>
          </p:nvSpPr>
          <p:spPr>
            <a:xfrm>
              <a:off x="6060560" y="9505508"/>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Each Line listed as an invariable constituent</a:t>
              </a:r>
            </a:p>
          </p:txBody>
        </p:sp>
        <p:sp>
          <p:nvSpPr>
            <p:cNvPr id="33" name="Rectangle 32">
              <a:extLst>
                <a:ext uri="{FF2B5EF4-FFF2-40B4-BE49-F238E27FC236}">
                  <a16:creationId xmlns:a16="http://schemas.microsoft.com/office/drawing/2014/main" id="{E3CAEB10-F8D3-4505-AC6F-2526DC9659EF}"/>
                </a:ext>
              </a:extLst>
            </p:cNvPr>
            <p:cNvSpPr/>
            <p:nvPr/>
          </p:nvSpPr>
          <p:spPr>
            <a:xfrm>
              <a:off x="6060558" y="12656290"/>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Duplicates were removed. </a:t>
              </a:r>
            </a:p>
          </p:txBody>
        </p:sp>
        <p:sp>
          <p:nvSpPr>
            <p:cNvPr id="34" name="Rectangle 33">
              <a:extLst>
                <a:ext uri="{FF2B5EF4-FFF2-40B4-BE49-F238E27FC236}">
                  <a16:creationId xmlns:a16="http://schemas.microsoft.com/office/drawing/2014/main" id="{FA3F49F2-0B14-4113-B1E3-DB4689EC4419}"/>
                </a:ext>
              </a:extLst>
            </p:cNvPr>
            <p:cNvSpPr/>
            <p:nvPr/>
          </p:nvSpPr>
          <p:spPr>
            <a:xfrm>
              <a:off x="6060558" y="15807072"/>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Invariant constituent identified, non-relevant lines removed</a:t>
              </a:r>
            </a:p>
          </p:txBody>
        </p:sp>
        <p:sp>
          <p:nvSpPr>
            <p:cNvPr id="35" name="Rectangle 34">
              <a:extLst>
                <a:ext uri="{FF2B5EF4-FFF2-40B4-BE49-F238E27FC236}">
                  <a16:creationId xmlns:a16="http://schemas.microsoft.com/office/drawing/2014/main" id="{7AAC46BF-13FB-4719-8F99-C90C4FC7F930}"/>
                </a:ext>
              </a:extLst>
            </p:cNvPr>
            <p:cNvSpPr/>
            <p:nvPr/>
          </p:nvSpPr>
          <p:spPr>
            <a:xfrm>
              <a:off x="10706985" y="9505508"/>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Relevant lines coded using emergent coding</a:t>
              </a:r>
            </a:p>
          </p:txBody>
        </p:sp>
        <p:sp>
          <p:nvSpPr>
            <p:cNvPr id="36" name="Rectangle 35">
              <a:extLst>
                <a:ext uri="{FF2B5EF4-FFF2-40B4-BE49-F238E27FC236}">
                  <a16:creationId xmlns:a16="http://schemas.microsoft.com/office/drawing/2014/main" id="{EDF3609C-4BBD-4BA1-98CD-C29DF10B9027}"/>
                </a:ext>
              </a:extLst>
            </p:cNvPr>
            <p:cNvSpPr/>
            <p:nvPr/>
          </p:nvSpPr>
          <p:spPr>
            <a:xfrm>
              <a:off x="10706984" y="12656290"/>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Non-related information coded for additional findings </a:t>
              </a:r>
            </a:p>
          </p:txBody>
        </p:sp>
        <p:sp>
          <p:nvSpPr>
            <p:cNvPr id="37" name="Rectangle 36">
              <a:extLst>
                <a:ext uri="{FF2B5EF4-FFF2-40B4-BE49-F238E27FC236}">
                  <a16:creationId xmlns:a16="http://schemas.microsoft.com/office/drawing/2014/main" id="{91B5F218-45C8-4A0C-B433-436EFEBDFDBC}"/>
                </a:ext>
              </a:extLst>
            </p:cNvPr>
            <p:cNvSpPr/>
            <p:nvPr/>
          </p:nvSpPr>
          <p:spPr>
            <a:xfrm>
              <a:off x="10706983" y="15807072"/>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Codes were verified against lines for accuracy, interrater reliability conducted for 30%</a:t>
              </a:r>
            </a:p>
          </p:txBody>
        </p:sp>
        <p:sp>
          <p:nvSpPr>
            <p:cNvPr id="38" name="Rectangle 37">
              <a:extLst>
                <a:ext uri="{FF2B5EF4-FFF2-40B4-BE49-F238E27FC236}">
                  <a16:creationId xmlns:a16="http://schemas.microsoft.com/office/drawing/2014/main" id="{1447DFFE-6E16-4FCD-BCC6-E0E748D38C58}"/>
                </a:ext>
              </a:extLst>
            </p:cNvPr>
            <p:cNvSpPr/>
            <p:nvPr/>
          </p:nvSpPr>
          <p:spPr>
            <a:xfrm>
              <a:off x="15257720" y="9505508"/>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Clusters were formed and agreed upon by researchers to identify themes</a:t>
              </a:r>
            </a:p>
          </p:txBody>
        </p:sp>
        <p:sp>
          <p:nvSpPr>
            <p:cNvPr id="39" name="Rectangle 38">
              <a:extLst>
                <a:ext uri="{FF2B5EF4-FFF2-40B4-BE49-F238E27FC236}">
                  <a16:creationId xmlns:a16="http://schemas.microsoft.com/office/drawing/2014/main" id="{89662C50-D575-492E-805A-4314CF49B7B7}"/>
                </a:ext>
              </a:extLst>
            </p:cNvPr>
            <p:cNvSpPr/>
            <p:nvPr/>
          </p:nvSpPr>
          <p:spPr>
            <a:xfrm>
              <a:off x="15162028" y="12656289"/>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Themes checked against open-response questions asked</a:t>
              </a:r>
            </a:p>
          </p:txBody>
        </p:sp>
        <p:sp>
          <p:nvSpPr>
            <p:cNvPr id="40" name="Rectangle 39">
              <a:extLst>
                <a:ext uri="{FF2B5EF4-FFF2-40B4-BE49-F238E27FC236}">
                  <a16:creationId xmlns:a16="http://schemas.microsoft.com/office/drawing/2014/main" id="{81450E6F-4596-4D50-96EA-5D990547A34C}"/>
                </a:ext>
              </a:extLst>
            </p:cNvPr>
            <p:cNvSpPr/>
            <p:nvPr/>
          </p:nvSpPr>
          <p:spPr>
            <a:xfrm>
              <a:off x="15098232" y="15807072"/>
              <a:ext cx="3848987" cy="27644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Synthesis of themes to describe the phenomenon</a:t>
              </a:r>
            </a:p>
          </p:txBody>
        </p:sp>
        <p:sp>
          <p:nvSpPr>
            <p:cNvPr id="41" name="Arrow: Right 40">
              <a:extLst>
                <a:ext uri="{FF2B5EF4-FFF2-40B4-BE49-F238E27FC236}">
                  <a16:creationId xmlns:a16="http://schemas.microsoft.com/office/drawing/2014/main" id="{067ECCD3-6B15-45B3-9391-81C886DEBF68}"/>
                </a:ext>
              </a:extLst>
            </p:cNvPr>
            <p:cNvSpPr/>
            <p:nvPr/>
          </p:nvSpPr>
          <p:spPr>
            <a:xfrm rot="5400000">
              <a:off x="7793663" y="8828568"/>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7BCBEF28-5765-4A41-B1B1-FC781784B4FE}"/>
                </a:ext>
              </a:extLst>
            </p:cNvPr>
            <p:cNvSpPr/>
            <p:nvPr/>
          </p:nvSpPr>
          <p:spPr>
            <a:xfrm rot="5400000">
              <a:off x="17001453" y="8846290"/>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Right 42">
              <a:extLst>
                <a:ext uri="{FF2B5EF4-FFF2-40B4-BE49-F238E27FC236}">
                  <a16:creationId xmlns:a16="http://schemas.microsoft.com/office/drawing/2014/main" id="{CDD6E92C-C884-40B5-BBD2-3F1C067E2F9D}"/>
                </a:ext>
              </a:extLst>
            </p:cNvPr>
            <p:cNvSpPr/>
            <p:nvPr/>
          </p:nvSpPr>
          <p:spPr>
            <a:xfrm rot="5400000">
              <a:off x="12386927" y="8856921"/>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F04D42C0-604C-4B9E-ADAA-1F7F8B4D5504}"/>
                </a:ext>
              </a:extLst>
            </p:cNvPr>
            <p:cNvSpPr/>
            <p:nvPr/>
          </p:nvSpPr>
          <p:spPr>
            <a:xfrm rot="5400000">
              <a:off x="12323134" y="12165420"/>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Arrow: Right 44">
              <a:extLst>
                <a:ext uri="{FF2B5EF4-FFF2-40B4-BE49-F238E27FC236}">
                  <a16:creationId xmlns:a16="http://schemas.microsoft.com/office/drawing/2014/main" id="{C08F654A-CABF-44E1-8389-94CB9546FA81}"/>
                </a:ext>
              </a:extLst>
            </p:cNvPr>
            <p:cNvSpPr/>
            <p:nvPr/>
          </p:nvSpPr>
          <p:spPr>
            <a:xfrm rot="5400000">
              <a:off x="7740502" y="15316202"/>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F110F5CE-DCB6-4F8B-AA2D-02B966DDC752}"/>
                </a:ext>
              </a:extLst>
            </p:cNvPr>
            <p:cNvSpPr/>
            <p:nvPr/>
          </p:nvSpPr>
          <p:spPr>
            <a:xfrm rot="5400000">
              <a:off x="7740502" y="12165421"/>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Arrow: Right 46">
              <a:extLst>
                <a:ext uri="{FF2B5EF4-FFF2-40B4-BE49-F238E27FC236}">
                  <a16:creationId xmlns:a16="http://schemas.microsoft.com/office/drawing/2014/main" id="{0CD53634-36A1-4AAC-AAB5-706EEB549432}"/>
                </a:ext>
              </a:extLst>
            </p:cNvPr>
            <p:cNvSpPr/>
            <p:nvPr/>
          </p:nvSpPr>
          <p:spPr>
            <a:xfrm rot="5400000">
              <a:off x="16841973" y="15273673"/>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A632B72D-3557-452D-A99A-9C0CA5386689}"/>
                </a:ext>
              </a:extLst>
            </p:cNvPr>
            <p:cNvSpPr/>
            <p:nvPr/>
          </p:nvSpPr>
          <p:spPr>
            <a:xfrm rot="5400000">
              <a:off x="12358573" y="15316202"/>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Arrow: Right 48">
              <a:extLst>
                <a:ext uri="{FF2B5EF4-FFF2-40B4-BE49-F238E27FC236}">
                  <a16:creationId xmlns:a16="http://schemas.microsoft.com/office/drawing/2014/main" id="{1CCCA51C-7D04-40C2-B3BA-1E3AB3C811F0}"/>
                </a:ext>
              </a:extLst>
            </p:cNvPr>
            <p:cNvSpPr/>
            <p:nvPr/>
          </p:nvSpPr>
          <p:spPr>
            <a:xfrm rot="5400000">
              <a:off x="16905765" y="12213265"/>
              <a:ext cx="489097" cy="59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F488A1A7-CC61-420A-BEF9-DD3B77878E15}"/>
                </a:ext>
              </a:extLst>
            </p:cNvPr>
            <p:cNvCxnSpPr>
              <a:stCxn id="28" idx="2"/>
              <a:endCxn id="30" idx="0"/>
            </p:cNvCxnSpPr>
            <p:nvPr/>
          </p:nvCxnSpPr>
          <p:spPr>
            <a:xfrm>
              <a:off x="12631476" y="7357730"/>
              <a:ext cx="3" cy="59542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DBDEDDC-C43A-4ECA-AE31-9B55147088E0}"/>
                </a:ext>
              </a:extLst>
            </p:cNvPr>
            <p:cNvCxnSpPr>
              <a:cxnSpLocks/>
              <a:stCxn id="28" idx="2"/>
            </p:cNvCxnSpPr>
            <p:nvPr/>
          </p:nvCxnSpPr>
          <p:spPr>
            <a:xfrm>
              <a:off x="12631476" y="7357730"/>
              <a:ext cx="2870794" cy="59542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C61F45F-02BF-47F1-82BD-29886D6D0F2A}"/>
                </a:ext>
              </a:extLst>
            </p:cNvPr>
            <p:cNvCxnSpPr>
              <a:cxnSpLocks/>
              <a:stCxn id="28" idx="2"/>
            </p:cNvCxnSpPr>
            <p:nvPr/>
          </p:nvCxnSpPr>
          <p:spPr>
            <a:xfrm flipH="1">
              <a:off x="8888819" y="7357730"/>
              <a:ext cx="3742657" cy="595424"/>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55" name="Google Shape;94;p1">
            <a:extLst>
              <a:ext uri="{FF2B5EF4-FFF2-40B4-BE49-F238E27FC236}">
                <a16:creationId xmlns:a16="http://schemas.microsoft.com/office/drawing/2014/main" id="{AAFFDF6A-272D-4ED0-8FA1-F7B741883B3C}"/>
              </a:ext>
            </a:extLst>
          </p:cNvPr>
          <p:cNvSpPr/>
          <p:nvPr/>
        </p:nvSpPr>
        <p:spPr>
          <a:xfrm>
            <a:off x="28624387" y="4476479"/>
            <a:ext cx="4014454" cy="870380"/>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dirty="0">
                <a:solidFill>
                  <a:schemeClr val="accent2"/>
                </a:solidFill>
                <a:latin typeface="Times New Roman"/>
                <a:ea typeface="Times New Roman"/>
                <a:cs typeface="Times New Roman"/>
                <a:sym typeface="Times New Roman"/>
              </a:rPr>
              <a:t>Findings</a:t>
            </a:r>
            <a:endParaRPr sz="4000" dirty="0"/>
          </a:p>
        </p:txBody>
      </p:sp>
      <p:sp>
        <p:nvSpPr>
          <p:cNvPr id="7" name="TextBox 6">
            <a:extLst>
              <a:ext uri="{FF2B5EF4-FFF2-40B4-BE49-F238E27FC236}">
                <a16:creationId xmlns:a16="http://schemas.microsoft.com/office/drawing/2014/main" id="{C176E84A-35C0-4C94-B490-2B9E9D0A5161}"/>
              </a:ext>
            </a:extLst>
          </p:cNvPr>
          <p:cNvSpPr txBox="1"/>
          <p:nvPr/>
        </p:nvSpPr>
        <p:spPr>
          <a:xfrm>
            <a:off x="18048999" y="23015161"/>
            <a:ext cx="10287000" cy="8402300"/>
          </a:xfrm>
          <a:prstGeom prst="rect">
            <a:avLst/>
          </a:prstGeom>
          <a:noFill/>
        </p:spPr>
        <p:txBody>
          <a:bodyPr wrap="square" rtlCol="0">
            <a:spAutoFit/>
          </a:bodyPr>
          <a:lstStyle/>
          <a:p>
            <a:pPr lvl="0"/>
            <a:r>
              <a:rPr lang="en-US" sz="3000" dirty="0">
                <a:latin typeface="Times New Roman" panose="02020603050405020304" pitchFamily="18" charset="0"/>
                <a:cs typeface="Times New Roman" panose="02020603050405020304" pitchFamily="18" charset="0"/>
              </a:rPr>
              <a:t>Participants in the present study noted the highest ratings of burnout related to emotional exhaustion. These results are consistent with previous studies linking feelings of overload in response to job responsibilities with burnout.</a:t>
            </a:r>
          </a:p>
          <a:p>
            <a:pPr lvl="0"/>
            <a:endParaRPr lang="en-US" sz="3000" b="1" i="1" dirty="0">
              <a:latin typeface="Times New Roman" panose="02020603050405020304" pitchFamily="18" charset="0"/>
              <a:cs typeface="Times New Roman" panose="02020603050405020304" pitchFamily="18" charset="0"/>
            </a:endParaRPr>
          </a:p>
          <a:p>
            <a:pPr lvl="0"/>
            <a:endParaRPr lang="en-US" sz="3000" b="1" i="1" dirty="0">
              <a:latin typeface="Times New Roman" panose="02020603050405020304" pitchFamily="18" charset="0"/>
              <a:cs typeface="Times New Roman" panose="02020603050405020304" pitchFamily="18" charset="0"/>
            </a:endParaRPr>
          </a:p>
          <a:p>
            <a:pPr lvl="0"/>
            <a:r>
              <a:rPr lang="en-US" sz="3000" b="1" i="1" dirty="0">
                <a:latin typeface="Times New Roman" panose="02020603050405020304" pitchFamily="18" charset="0"/>
                <a:cs typeface="Times New Roman" panose="02020603050405020304" pitchFamily="18" charset="0"/>
              </a:rPr>
              <a:t>“I feel more burnt out than prior...and  it is hard not to schedule things back to back...”</a:t>
            </a:r>
            <a:endParaRPr lang="en-US" sz="3000" i="1" dirty="0">
              <a:latin typeface="Times New Roman" panose="02020603050405020304" pitchFamily="18" charset="0"/>
              <a:cs typeface="Times New Roman" panose="02020603050405020304" pitchFamily="18" charset="0"/>
            </a:endParaRPr>
          </a:p>
          <a:p>
            <a:r>
              <a:rPr lang="en-US" sz="3000" b="1" i="1" dirty="0">
                <a:latin typeface="Times New Roman" panose="02020603050405020304" pitchFamily="18" charset="0"/>
                <a:cs typeface="Times New Roman" panose="02020603050405020304" pitchFamily="18" charset="0"/>
              </a:rPr>
              <a:t> “I find myself doing much more work in the evenings and/or getting up early to get things done because I don't have much time during the day due to meetings and class”</a:t>
            </a:r>
          </a:p>
          <a:p>
            <a:r>
              <a:rPr lang="en-US" sz="3000" b="1" i="1" dirty="0">
                <a:latin typeface="Times New Roman" panose="02020603050405020304" pitchFamily="18" charset="0"/>
                <a:cs typeface="Times New Roman" panose="02020603050405020304" pitchFamily="18" charset="0"/>
              </a:rPr>
              <a:t>‘zoom fatigue, too many non-sense meetings with extra responsibilities – Overloaded!”</a:t>
            </a:r>
          </a:p>
          <a:p>
            <a:r>
              <a:rPr lang="en-US" sz="3000" b="1" i="1" dirty="0">
                <a:latin typeface="Times New Roman" panose="02020603050405020304" pitchFamily="18" charset="0"/>
                <a:cs typeface="Times New Roman" panose="02020603050405020304" pitchFamily="18" charset="0"/>
              </a:rPr>
              <a:t>“More demands, with the assumption that we had more time since we were home and could work anytime” </a:t>
            </a:r>
          </a:p>
          <a:p>
            <a:r>
              <a:rPr lang="en-US" sz="3000" b="1" i="1" dirty="0">
                <a:latin typeface="Times New Roman" panose="02020603050405020304" pitchFamily="18" charset="0"/>
                <a:cs typeface="Times New Roman" panose="02020603050405020304" pitchFamily="18" charset="0"/>
              </a:rPr>
              <a:t>“I have an enormous amount of administrative work that I did not have before - its awful, I hate it, its all COVID related”</a:t>
            </a:r>
          </a:p>
          <a:p>
            <a:endParaRPr lang="en-US" sz="3000" i="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C7B324A-2FA7-4D1B-8FF5-28AEBB83E0F7}"/>
              </a:ext>
            </a:extLst>
          </p:cNvPr>
          <p:cNvSpPr txBox="1"/>
          <p:nvPr/>
        </p:nvSpPr>
        <p:spPr>
          <a:xfrm>
            <a:off x="29063164" y="22665718"/>
            <a:ext cx="8866148" cy="569386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 regard to factors typically leading to increased feelings of burnout, previous research has indicated that school/job-related characteristics including salary, school policy, lack of advancement opportunities, a greater need for crisis intervention services, and being assigned to multiple schools or overloaded/overworked are particularly relevant. Hence, COVID-19 may not have significantly increased job-dissatisfaction, only complicated it. It is critical to: </a:t>
            </a:r>
          </a:p>
          <a:p>
            <a:endParaRPr lang="en-US" sz="2800" dirty="0">
              <a:latin typeface="Times New Roman" panose="02020603050405020304" pitchFamily="18" charset="0"/>
              <a:cs typeface="Times New Roman" panose="02020603050405020304" pitchFamily="18" charset="0"/>
            </a:endParaRPr>
          </a:p>
          <a:p>
            <a:pPr marL="514350" indent="-514350">
              <a:buAutoNum type="arabicPeriod"/>
            </a:pPr>
            <a:r>
              <a:rPr lang="en-US" sz="2800" b="1" dirty="0">
                <a:latin typeface="Times New Roman" panose="02020603050405020304" pitchFamily="18" charset="0"/>
                <a:cs typeface="Times New Roman" panose="02020603050405020304" pitchFamily="18" charset="0"/>
              </a:rPr>
              <a:t>Identify supports for the rapid change </a:t>
            </a:r>
          </a:p>
          <a:p>
            <a:pPr marL="514350" indent="-514350">
              <a:buAutoNum type="arabicPeriod"/>
            </a:pPr>
            <a:r>
              <a:rPr lang="en-US" sz="2800" b="1" dirty="0">
                <a:latin typeface="Times New Roman" panose="02020603050405020304" pitchFamily="18" charset="0"/>
                <a:cs typeface="Times New Roman" panose="02020603050405020304" pitchFamily="18" charset="0"/>
              </a:rPr>
              <a:t>Streamline pedagogical challenges with support. </a:t>
            </a:r>
          </a:p>
          <a:p>
            <a:pPr marL="514350" indent="-514350">
              <a:buAutoNum type="arabicPeriod"/>
            </a:pPr>
            <a:r>
              <a:rPr lang="en-US" sz="2800" b="1" dirty="0">
                <a:latin typeface="Times New Roman" panose="02020603050405020304" pitchFamily="18" charset="0"/>
                <a:cs typeface="Times New Roman" panose="02020603050405020304" pitchFamily="18" charset="0"/>
              </a:rPr>
              <a:t>Create programs to support mental health challenges and feelings of isolation </a:t>
            </a:r>
          </a:p>
        </p:txBody>
      </p:sp>
      <p:sp>
        <p:nvSpPr>
          <p:cNvPr id="59" name="Google Shape;107;p1">
            <a:extLst>
              <a:ext uri="{FF2B5EF4-FFF2-40B4-BE49-F238E27FC236}">
                <a16:creationId xmlns:a16="http://schemas.microsoft.com/office/drawing/2014/main" id="{F25938C7-7952-45F7-8551-C6E1BA3F5A4E}"/>
              </a:ext>
            </a:extLst>
          </p:cNvPr>
          <p:cNvSpPr txBox="1"/>
          <p:nvPr/>
        </p:nvSpPr>
        <p:spPr>
          <a:xfrm>
            <a:off x="30208782" y="21787792"/>
            <a:ext cx="6574912" cy="584735"/>
          </a:xfrm>
          <a:prstGeom prst="rect">
            <a:avLst/>
          </a:prstGeom>
          <a:solidFill>
            <a:schemeClr val="accent6">
              <a:lumMod val="20000"/>
              <a:lumOff val="80000"/>
            </a:schemeClr>
          </a:solidFill>
          <a:ln w="38100">
            <a:solidFill>
              <a:schemeClr val="tx1"/>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accent2"/>
                </a:solidFill>
                <a:latin typeface="Times New Roman"/>
                <a:cs typeface="Times New Roman"/>
                <a:sym typeface="Times New Roman"/>
              </a:rPr>
              <a:t>Implications</a:t>
            </a:r>
            <a:endParaRPr b="1" dirty="0">
              <a:solidFill>
                <a:schemeClr val="accent2"/>
              </a:solidFill>
            </a:endParaRPr>
          </a:p>
        </p:txBody>
      </p:sp>
      <p:sp>
        <p:nvSpPr>
          <p:cNvPr id="9" name="Rectangle 8">
            <a:extLst>
              <a:ext uri="{FF2B5EF4-FFF2-40B4-BE49-F238E27FC236}">
                <a16:creationId xmlns:a16="http://schemas.microsoft.com/office/drawing/2014/main" id="{2234CA09-7F89-40F3-8874-0D7E44871848}"/>
              </a:ext>
            </a:extLst>
          </p:cNvPr>
          <p:cNvSpPr/>
          <p:nvPr/>
        </p:nvSpPr>
        <p:spPr>
          <a:xfrm>
            <a:off x="0" y="0"/>
            <a:ext cx="38404800" cy="329184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Why Do Chameleons Change Color? - My Animals">
            <a:extLst>
              <a:ext uri="{FF2B5EF4-FFF2-40B4-BE49-F238E27FC236}">
                <a16:creationId xmlns:a16="http://schemas.microsoft.com/office/drawing/2014/main" id="{D616053B-BBBE-488B-A6D5-191AB534AD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879" r="10547"/>
          <a:stretch/>
        </p:blipFill>
        <p:spPr bwMode="auto">
          <a:xfrm>
            <a:off x="36229" y="20990297"/>
            <a:ext cx="17395004" cy="1153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02831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4290</TotalTime>
  <Words>859</Words>
  <Application>Microsoft Office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Joel Bocanegra</cp:lastModifiedBy>
  <cp:revision>31</cp:revision>
  <dcterms:created xsi:type="dcterms:W3CDTF">2016-07-20T19:41:17Z</dcterms:created>
  <dcterms:modified xsi:type="dcterms:W3CDTF">2022-02-02T06:11:23Z</dcterms:modified>
</cp:coreProperties>
</file>